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5" r:id="rId1"/>
    <p:sldMasterId id="2147483695" r:id="rId2"/>
  </p:sldMasterIdLst>
  <p:notesMasterIdLst>
    <p:notesMasterId r:id="rId22"/>
  </p:notesMasterIdLst>
  <p:handoutMasterIdLst>
    <p:handoutMasterId r:id="rId23"/>
  </p:handoutMasterIdLst>
  <p:sldIdLst>
    <p:sldId id="260" r:id="rId3"/>
    <p:sldId id="257" r:id="rId4"/>
    <p:sldId id="261" r:id="rId5"/>
    <p:sldId id="258" r:id="rId6"/>
    <p:sldId id="262" r:id="rId7"/>
    <p:sldId id="279" r:id="rId8"/>
    <p:sldId id="265" r:id="rId9"/>
    <p:sldId id="264" r:id="rId10"/>
    <p:sldId id="271" r:id="rId11"/>
    <p:sldId id="267" r:id="rId12"/>
    <p:sldId id="268" r:id="rId13"/>
    <p:sldId id="269" r:id="rId14"/>
    <p:sldId id="274" r:id="rId15"/>
    <p:sldId id="276" r:id="rId16"/>
    <p:sldId id="278" r:id="rId17"/>
    <p:sldId id="272" r:id="rId18"/>
    <p:sldId id="273" r:id="rId19"/>
    <p:sldId id="259" r:id="rId20"/>
    <p:sldId id="275" r:id="rId21"/>
  </p:sldIdLst>
  <p:sldSz cx="12192000" cy="6858000"/>
  <p:notesSz cx="6858000" cy="9144000"/>
  <p:embeddedFontLst>
    <p:embeddedFont>
      <p:font typeface="Wingdings 2" panose="05020102010507070707" pitchFamily="18" charset="2"/>
      <p:regular r:id="rId24"/>
    </p:embeddedFon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Severin" initials="A" lastIdx="1" clrIdx="0">
    <p:extLst>
      <p:ext uri="{19B8F6BF-5375-455C-9EA6-DF929625EA0E}">
        <p15:presenceInfo xmlns:p15="http://schemas.microsoft.com/office/powerpoint/2012/main" userId="Lisa Sever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Rg st="1" end="19"/>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32"/>
    <a:srgbClr val="118C44"/>
    <a:srgbClr val="FFFFFF"/>
    <a:srgbClr val="F29F05"/>
    <a:srgbClr val="333333"/>
    <a:srgbClr val="288D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219" autoAdjust="0"/>
  </p:normalViewPr>
  <p:slideViewPr>
    <p:cSldViewPr snapToGrid="0">
      <p:cViewPr varScale="1">
        <p:scale>
          <a:sx n="139" d="100"/>
          <a:sy n="139" d="100"/>
        </p:scale>
        <p:origin x="1146" y="126"/>
      </p:cViewPr>
      <p:guideLst/>
    </p:cSldViewPr>
  </p:slideViewPr>
  <p:notesTextViewPr>
    <p:cViewPr>
      <p:scale>
        <a:sx n="3" d="2"/>
        <a:sy n="3" d="2"/>
      </p:scale>
      <p:origin x="0" y="0"/>
    </p:cViewPr>
  </p:notesTextViewPr>
  <p:notesViewPr>
    <p:cSldViewPr snapToGrid="0">
      <p:cViewPr varScale="1">
        <p:scale>
          <a:sx n="128" d="100"/>
          <a:sy n="128" d="100"/>
        </p:scale>
        <p:origin x="4884" y="1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774205-ADAC-4DF9-8A8B-D3BFE4652D98}"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de-DE"/>
        </a:p>
      </dgm:t>
    </dgm:pt>
    <dgm:pt modelId="{C3CB5F9C-845F-464E-86D7-037B596D4AF6}">
      <dgm:prSet phldrT="[Text]"/>
      <dgm:spPr/>
      <dgm:t>
        <a:bodyPr/>
        <a:lstStyle/>
        <a:p>
          <a:r>
            <a:rPr lang="de-DE" dirty="0" smtClean="0"/>
            <a:t>Datenerfassung</a:t>
          </a:r>
        </a:p>
        <a:p>
          <a:r>
            <a:rPr lang="de-DE" dirty="0" smtClean="0"/>
            <a:t>September 2024</a:t>
          </a:r>
          <a:endParaRPr lang="de-DE" dirty="0"/>
        </a:p>
      </dgm:t>
    </dgm:pt>
    <dgm:pt modelId="{0C49F6B9-0532-4EEC-9AC2-7C94BDB70E9F}" type="parTrans" cxnId="{EE2FFC44-55C2-4CBD-BA77-4E6639144188}">
      <dgm:prSet/>
      <dgm:spPr/>
      <dgm:t>
        <a:bodyPr/>
        <a:lstStyle/>
        <a:p>
          <a:endParaRPr lang="de-DE"/>
        </a:p>
      </dgm:t>
    </dgm:pt>
    <dgm:pt modelId="{5AC88C73-6DCC-4E65-8F5D-601003504B42}" type="sibTrans" cxnId="{EE2FFC44-55C2-4CBD-BA77-4E6639144188}">
      <dgm:prSet/>
      <dgm:spPr/>
      <dgm:t>
        <a:bodyPr/>
        <a:lstStyle/>
        <a:p>
          <a:endParaRPr lang="de-DE"/>
        </a:p>
      </dgm:t>
    </dgm:pt>
    <dgm:pt modelId="{35F6461D-9AF2-42EF-8475-C9F4D1775F02}">
      <dgm:prSet phldrT="[Text]"/>
      <dgm:spPr/>
      <dgm:t>
        <a:bodyPr/>
        <a:lstStyle/>
        <a:p>
          <a:r>
            <a:rPr lang="de-DE" dirty="0" smtClean="0"/>
            <a:t>1. Regionalkonferenz</a:t>
          </a:r>
        </a:p>
        <a:p>
          <a:r>
            <a:rPr lang="de-DE" dirty="0" smtClean="0">
              <a:solidFill>
                <a:schemeClr val="bg1"/>
              </a:solidFill>
            </a:rPr>
            <a:t>Oktober 2024</a:t>
          </a:r>
          <a:endParaRPr lang="de-DE" dirty="0">
            <a:solidFill>
              <a:schemeClr val="bg1"/>
            </a:solidFill>
          </a:endParaRPr>
        </a:p>
      </dgm:t>
    </dgm:pt>
    <dgm:pt modelId="{4B580386-78D3-45EB-97A2-E6AD28D376F4}" type="parTrans" cxnId="{1AB443CE-FD9E-4590-80DE-E391ACCAC672}">
      <dgm:prSet/>
      <dgm:spPr/>
      <dgm:t>
        <a:bodyPr/>
        <a:lstStyle/>
        <a:p>
          <a:endParaRPr lang="de-DE"/>
        </a:p>
      </dgm:t>
    </dgm:pt>
    <dgm:pt modelId="{CB0566C0-801E-4995-B8AE-372EAF3C85F5}" type="sibTrans" cxnId="{1AB443CE-FD9E-4590-80DE-E391ACCAC672}">
      <dgm:prSet/>
      <dgm:spPr/>
      <dgm:t>
        <a:bodyPr/>
        <a:lstStyle/>
        <a:p>
          <a:endParaRPr lang="de-DE"/>
        </a:p>
      </dgm:t>
    </dgm:pt>
    <dgm:pt modelId="{60F60FBE-8E27-4965-8843-B3128DCD02B4}">
      <dgm:prSet phldrT="[Text]"/>
      <dgm:spPr/>
      <dgm:t>
        <a:bodyPr/>
        <a:lstStyle/>
        <a:p>
          <a:r>
            <a:rPr lang="de-DE" dirty="0" smtClean="0"/>
            <a:t>Elternberatung</a:t>
          </a:r>
        </a:p>
        <a:p>
          <a:r>
            <a:rPr lang="de-DE" dirty="0" smtClean="0"/>
            <a:t>bis Mitte </a:t>
          </a:r>
        </a:p>
        <a:p>
          <a:r>
            <a:rPr lang="de-DE" dirty="0" smtClean="0"/>
            <a:t>November 2024</a:t>
          </a:r>
          <a:endParaRPr lang="de-DE" dirty="0"/>
        </a:p>
      </dgm:t>
    </dgm:pt>
    <dgm:pt modelId="{81FBA03A-D066-41AF-9B39-A5646BEC8134}" type="parTrans" cxnId="{11C95D6C-AB87-4F42-B03C-19AB9D361136}">
      <dgm:prSet/>
      <dgm:spPr/>
      <dgm:t>
        <a:bodyPr/>
        <a:lstStyle/>
        <a:p>
          <a:endParaRPr lang="de-DE"/>
        </a:p>
      </dgm:t>
    </dgm:pt>
    <dgm:pt modelId="{38A31079-D426-4998-8411-041C504A8C79}" type="sibTrans" cxnId="{11C95D6C-AB87-4F42-B03C-19AB9D361136}">
      <dgm:prSet/>
      <dgm:spPr/>
      <dgm:t>
        <a:bodyPr/>
        <a:lstStyle/>
        <a:p>
          <a:endParaRPr lang="de-DE"/>
        </a:p>
      </dgm:t>
    </dgm:pt>
    <dgm:pt modelId="{F411D101-9AEC-40F2-B535-8798859AC014}">
      <dgm:prSet phldrT="[Text]"/>
      <dgm:spPr/>
      <dgm:t>
        <a:bodyPr/>
        <a:lstStyle/>
        <a:p>
          <a:r>
            <a:rPr lang="de-DE" dirty="0" smtClean="0"/>
            <a:t>2. Regionalkonferenz</a:t>
          </a:r>
        </a:p>
        <a:p>
          <a:r>
            <a:rPr lang="de-DE" dirty="0" smtClean="0">
              <a:solidFill>
                <a:schemeClr val="bg1"/>
              </a:solidFill>
            </a:rPr>
            <a:t>Dezember 2024</a:t>
          </a:r>
          <a:endParaRPr lang="de-DE" dirty="0">
            <a:solidFill>
              <a:schemeClr val="bg1"/>
            </a:solidFill>
          </a:endParaRPr>
        </a:p>
      </dgm:t>
    </dgm:pt>
    <dgm:pt modelId="{D2446DA8-9B48-4D45-96E1-6457212BB5CC}" type="parTrans" cxnId="{D09D081F-0B0C-4B8E-BBD8-396419EED09A}">
      <dgm:prSet/>
      <dgm:spPr/>
      <dgm:t>
        <a:bodyPr/>
        <a:lstStyle/>
        <a:p>
          <a:endParaRPr lang="de-DE"/>
        </a:p>
      </dgm:t>
    </dgm:pt>
    <dgm:pt modelId="{0CF57BE7-0B7C-445A-B630-FD03FEF36E39}" type="sibTrans" cxnId="{D09D081F-0B0C-4B8E-BBD8-396419EED09A}">
      <dgm:prSet/>
      <dgm:spPr/>
      <dgm:t>
        <a:bodyPr/>
        <a:lstStyle/>
        <a:p>
          <a:endParaRPr lang="de-DE"/>
        </a:p>
      </dgm:t>
    </dgm:pt>
    <dgm:pt modelId="{369382C6-036E-4772-BED6-BD3D1F847221}">
      <dgm:prSet phldrT="[Text]"/>
      <dgm:spPr/>
      <dgm:t>
        <a:bodyPr/>
        <a:lstStyle/>
        <a:p>
          <a:r>
            <a:rPr lang="de-DE" dirty="0" smtClean="0"/>
            <a:t>Anmeldung</a:t>
          </a:r>
        </a:p>
        <a:p>
          <a:r>
            <a:rPr lang="de-DE" dirty="0" smtClean="0"/>
            <a:t>Februar 2025</a:t>
          </a:r>
          <a:endParaRPr lang="de-DE" dirty="0"/>
        </a:p>
      </dgm:t>
    </dgm:pt>
    <dgm:pt modelId="{5FDBC07A-D68C-4D1E-ACD0-ED058A9FD33E}" type="parTrans" cxnId="{55CF071E-2AB7-4D69-A610-25883118CF6A}">
      <dgm:prSet/>
      <dgm:spPr/>
      <dgm:t>
        <a:bodyPr/>
        <a:lstStyle/>
        <a:p>
          <a:endParaRPr lang="de-DE"/>
        </a:p>
      </dgm:t>
    </dgm:pt>
    <dgm:pt modelId="{C155E710-B403-43C6-BD11-AC323EC52A6F}" type="sibTrans" cxnId="{55CF071E-2AB7-4D69-A610-25883118CF6A}">
      <dgm:prSet/>
      <dgm:spPr/>
      <dgm:t>
        <a:bodyPr/>
        <a:lstStyle/>
        <a:p>
          <a:endParaRPr lang="de-DE"/>
        </a:p>
      </dgm:t>
    </dgm:pt>
    <dgm:pt modelId="{4FCEFA21-073A-46E7-9E73-5F263713D0E8}">
      <dgm:prSet phldrT="[Text]"/>
      <dgm:spPr/>
      <dgm:t>
        <a:bodyPr/>
        <a:lstStyle/>
        <a:p>
          <a:r>
            <a:rPr lang="de-DE" dirty="0" smtClean="0"/>
            <a:t>Elterninformation</a:t>
          </a:r>
        </a:p>
        <a:p>
          <a:r>
            <a:rPr lang="de-DE" dirty="0" smtClean="0"/>
            <a:t>Zeugnis 2023/24</a:t>
          </a:r>
          <a:endParaRPr lang="de-DE" dirty="0"/>
        </a:p>
      </dgm:t>
    </dgm:pt>
    <dgm:pt modelId="{9B63C521-9992-43B3-B66C-911CBB1A5A98}" type="parTrans" cxnId="{810B7B4C-83E2-47AD-B4BC-13AA172DA700}">
      <dgm:prSet/>
      <dgm:spPr/>
      <dgm:t>
        <a:bodyPr/>
        <a:lstStyle/>
        <a:p>
          <a:endParaRPr lang="de-DE"/>
        </a:p>
      </dgm:t>
    </dgm:pt>
    <dgm:pt modelId="{8F35851E-876A-4D56-9F8F-E092341F92DF}" type="sibTrans" cxnId="{810B7B4C-83E2-47AD-B4BC-13AA172DA700}">
      <dgm:prSet/>
      <dgm:spPr/>
      <dgm:t>
        <a:bodyPr/>
        <a:lstStyle/>
        <a:p>
          <a:endParaRPr lang="de-DE"/>
        </a:p>
      </dgm:t>
    </dgm:pt>
    <dgm:pt modelId="{3FFF9B0E-7C65-42A3-9D06-F9F78D3457E3}" type="pres">
      <dgm:prSet presAssocID="{BD774205-ADAC-4DF9-8A8B-D3BFE4652D98}" presName="Name0" presStyleCnt="0">
        <dgm:presLayoutVars>
          <dgm:dir/>
          <dgm:resizeHandles val="exact"/>
        </dgm:presLayoutVars>
      </dgm:prSet>
      <dgm:spPr/>
      <dgm:t>
        <a:bodyPr/>
        <a:lstStyle/>
        <a:p>
          <a:endParaRPr lang="de-DE"/>
        </a:p>
      </dgm:t>
    </dgm:pt>
    <dgm:pt modelId="{9319126D-7A29-4954-905E-0B5E8A42EC13}" type="pres">
      <dgm:prSet presAssocID="{BD774205-ADAC-4DF9-8A8B-D3BFE4652D98}" presName="cycle" presStyleCnt="0"/>
      <dgm:spPr/>
    </dgm:pt>
    <dgm:pt modelId="{249663D3-FA00-45B1-A570-6082BEF91FD6}" type="pres">
      <dgm:prSet presAssocID="{4FCEFA21-073A-46E7-9E73-5F263713D0E8}" presName="nodeFirstNode" presStyleLbl="node1" presStyleIdx="0" presStyleCnt="6">
        <dgm:presLayoutVars>
          <dgm:bulletEnabled val="1"/>
        </dgm:presLayoutVars>
      </dgm:prSet>
      <dgm:spPr/>
      <dgm:t>
        <a:bodyPr/>
        <a:lstStyle/>
        <a:p>
          <a:endParaRPr lang="de-DE"/>
        </a:p>
      </dgm:t>
    </dgm:pt>
    <dgm:pt modelId="{2AAFAAE6-279D-49C3-992F-62E5B3415BD8}" type="pres">
      <dgm:prSet presAssocID="{8F35851E-876A-4D56-9F8F-E092341F92DF}" presName="sibTransFirstNode" presStyleLbl="bgShp" presStyleIdx="0" presStyleCnt="1"/>
      <dgm:spPr/>
      <dgm:t>
        <a:bodyPr/>
        <a:lstStyle/>
        <a:p>
          <a:endParaRPr lang="de-DE"/>
        </a:p>
      </dgm:t>
    </dgm:pt>
    <dgm:pt modelId="{FF5D936E-31CD-49E4-9614-E70046C4A28C}" type="pres">
      <dgm:prSet presAssocID="{C3CB5F9C-845F-464E-86D7-037B596D4AF6}" presName="nodeFollowingNodes" presStyleLbl="node1" presStyleIdx="1" presStyleCnt="6">
        <dgm:presLayoutVars>
          <dgm:bulletEnabled val="1"/>
        </dgm:presLayoutVars>
      </dgm:prSet>
      <dgm:spPr/>
      <dgm:t>
        <a:bodyPr/>
        <a:lstStyle/>
        <a:p>
          <a:endParaRPr lang="de-DE"/>
        </a:p>
      </dgm:t>
    </dgm:pt>
    <dgm:pt modelId="{11DFDD0E-8BD9-4964-A7BF-7CF08AFFA840}" type="pres">
      <dgm:prSet presAssocID="{35F6461D-9AF2-42EF-8475-C9F4D1775F02}" presName="nodeFollowingNodes" presStyleLbl="node1" presStyleIdx="2" presStyleCnt="6">
        <dgm:presLayoutVars>
          <dgm:bulletEnabled val="1"/>
        </dgm:presLayoutVars>
      </dgm:prSet>
      <dgm:spPr/>
      <dgm:t>
        <a:bodyPr/>
        <a:lstStyle/>
        <a:p>
          <a:endParaRPr lang="de-DE"/>
        </a:p>
      </dgm:t>
    </dgm:pt>
    <dgm:pt modelId="{74BB0A04-F17C-4AF6-937A-DA4BA969495D}" type="pres">
      <dgm:prSet presAssocID="{60F60FBE-8E27-4965-8843-B3128DCD02B4}" presName="nodeFollowingNodes" presStyleLbl="node1" presStyleIdx="3" presStyleCnt="6">
        <dgm:presLayoutVars>
          <dgm:bulletEnabled val="1"/>
        </dgm:presLayoutVars>
      </dgm:prSet>
      <dgm:spPr/>
      <dgm:t>
        <a:bodyPr/>
        <a:lstStyle/>
        <a:p>
          <a:endParaRPr lang="de-DE"/>
        </a:p>
      </dgm:t>
    </dgm:pt>
    <dgm:pt modelId="{A2FF466F-7E77-4E78-BF0B-3DC4025A5EEE}" type="pres">
      <dgm:prSet presAssocID="{F411D101-9AEC-40F2-B535-8798859AC014}" presName="nodeFollowingNodes" presStyleLbl="node1" presStyleIdx="4" presStyleCnt="6">
        <dgm:presLayoutVars>
          <dgm:bulletEnabled val="1"/>
        </dgm:presLayoutVars>
      </dgm:prSet>
      <dgm:spPr/>
      <dgm:t>
        <a:bodyPr/>
        <a:lstStyle/>
        <a:p>
          <a:endParaRPr lang="de-DE"/>
        </a:p>
      </dgm:t>
    </dgm:pt>
    <dgm:pt modelId="{12FC471F-132C-4ED5-8880-0F8CC7D63366}" type="pres">
      <dgm:prSet presAssocID="{369382C6-036E-4772-BED6-BD3D1F847221}" presName="nodeFollowingNodes" presStyleLbl="node1" presStyleIdx="5" presStyleCnt="6">
        <dgm:presLayoutVars>
          <dgm:bulletEnabled val="1"/>
        </dgm:presLayoutVars>
      </dgm:prSet>
      <dgm:spPr/>
      <dgm:t>
        <a:bodyPr/>
        <a:lstStyle/>
        <a:p>
          <a:endParaRPr lang="de-DE"/>
        </a:p>
      </dgm:t>
    </dgm:pt>
  </dgm:ptLst>
  <dgm:cxnLst>
    <dgm:cxn modelId="{810B7B4C-83E2-47AD-B4BC-13AA172DA700}" srcId="{BD774205-ADAC-4DF9-8A8B-D3BFE4652D98}" destId="{4FCEFA21-073A-46E7-9E73-5F263713D0E8}" srcOrd="0" destOrd="0" parTransId="{9B63C521-9992-43B3-B66C-911CBB1A5A98}" sibTransId="{8F35851E-876A-4D56-9F8F-E092341F92DF}"/>
    <dgm:cxn modelId="{27E0BE3E-3E91-4B9D-9906-E9D8CF3D571C}" type="presOf" srcId="{35F6461D-9AF2-42EF-8475-C9F4D1775F02}" destId="{11DFDD0E-8BD9-4964-A7BF-7CF08AFFA840}" srcOrd="0" destOrd="0" presId="urn:microsoft.com/office/officeart/2005/8/layout/cycle3"/>
    <dgm:cxn modelId="{BD52AC77-85EB-4627-8303-A343703B521F}" type="presOf" srcId="{BD774205-ADAC-4DF9-8A8B-D3BFE4652D98}" destId="{3FFF9B0E-7C65-42A3-9D06-F9F78D3457E3}" srcOrd="0" destOrd="0" presId="urn:microsoft.com/office/officeart/2005/8/layout/cycle3"/>
    <dgm:cxn modelId="{D09D081F-0B0C-4B8E-BBD8-396419EED09A}" srcId="{BD774205-ADAC-4DF9-8A8B-D3BFE4652D98}" destId="{F411D101-9AEC-40F2-B535-8798859AC014}" srcOrd="4" destOrd="0" parTransId="{D2446DA8-9B48-4D45-96E1-6457212BB5CC}" sibTransId="{0CF57BE7-0B7C-445A-B630-FD03FEF36E39}"/>
    <dgm:cxn modelId="{93DDA6D4-347D-49AD-AF0D-D4CF6FC6AE7D}" type="presOf" srcId="{369382C6-036E-4772-BED6-BD3D1F847221}" destId="{12FC471F-132C-4ED5-8880-0F8CC7D63366}" srcOrd="0" destOrd="0" presId="urn:microsoft.com/office/officeart/2005/8/layout/cycle3"/>
    <dgm:cxn modelId="{73859B23-4BCB-4953-BB8B-699BEEF6099F}" type="presOf" srcId="{F411D101-9AEC-40F2-B535-8798859AC014}" destId="{A2FF466F-7E77-4E78-BF0B-3DC4025A5EEE}" srcOrd="0" destOrd="0" presId="urn:microsoft.com/office/officeart/2005/8/layout/cycle3"/>
    <dgm:cxn modelId="{1AB443CE-FD9E-4590-80DE-E391ACCAC672}" srcId="{BD774205-ADAC-4DF9-8A8B-D3BFE4652D98}" destId="{35F6461D-9AF2-42EF-8475-C9F4D1775F02}" srcOrd="2" destOrd="0" parTransId="{4B580386-78D3-45EB-97A2-E6AD28D376F4}" sibTransId="{CB0566C0-801E-4995-B8AE-372EAF3C85F5}"/>
    <dgm:cxn modelId="{94E08D7C-C54A-4CB5-BE95-257FC9B5CBB7}" type="presOf" srcId="{8F35851E-876A-4D56-9F8F-E092341F92DF}" destId="{2AAFAAE6-279D-49C3-992F-62E5B3415BD8}" srcOrd="0" destOrd="0" presId="urn:microsoft.com/office/officeart/2005/8/layout/cycle3"/>
    <dgm:cxn modelId="{2C290083-C313-4F06-BDFE-4B909B93DDFA}" type="presOf" srcId="{C3CB5F9C-845F-464E-86D7-037B596D4AF6}" destId="{FF5D936E-31CD-49E4-9614-E70046C4A28C}" srcOrd="0" destOrd="0" presId="urn:microsoft.com/office/officeart/2005/8/layout/cycle3"/>
    <dgm:cxn modelId="{6CD3B71C-AF98-4593-AA7E-C9576632DD12}" type="presOf" srcId="{4FCEFA21-073A-46E7-9E73-5F263713D0E8}" destId="{249663D3-FA00-45B1-A570-6082BEF91FD6}" srcOrd="0" destOrd="0" presId="urn:microsoft.com/office/officeart/2005/8/layout/cycle3"/>
    <dgm:cxn modelId="{11C95D6C-AB87-4F42-B03C-19AB9D361136}" srcId="{BD774205-ADAC-4DF9-8A8B-D3BFE4652D98}" destId="{60F60FBE-8E27-4965-8843-B3128DCD02B4}" srcOrd="3" destOrd="0" parTransId="{81FBA03A-D066-41AF-9B39-A5646BEC8134}" sibTransId="{38A31079-D426-4998-8411-041C504A8C79}"/>
    <dgm:cxn modelId="{55CF071E-2AB7-4D69-A610-25883118CF6A}" srcId="{BD774205-ADAC-4DF9-8A8B-D3BFE4652D98}" destId="{369382C6-036E-4772-BED6-BD3D1F847221}" srcOrd="5" destOrd="0" parTransId="{5FDBC07A-D68C-4D1E-ACD0-ED058A9FD33E}" sibTransId="{C155E710-B403-43C6-BD11-AC323EC52A6F}"/>
    <dgm:cxn modelId="{EE2FFC44-55C2-4CBD-BA77-4E6639144188}" srcId="{BD774205-ADAC-4DF9-8A8B-D3BFE4652D98}" destId="{C3CB5F9C-845F-464E-86D7-037B596D4AF6}" srcOrd="1" destOrd="0" parTransId="{0C49F6B9-0532-4EEC-9AC2-7C94BDB70E9F}" sibTransId="{5AC88C73-6DCC-4E65-8F5D-601003504B42}"/>
    <dgm:cxn modelId="{678856C1-FBAA-4690-B358-B475A11F6EE5}" type="presOf" srcId="{60F60FBE-8E27-4965-8843-B3128DCD02B4}" destId="{74BB0A04-F17C-4AF6-937A-DA4BA969495D}" srcOrd="0" destOrd="0" presId="urn:microsoft.com/office/officeart/2005/8/layout/cycle3"/>
    <dgm:cxn modelId="{F6861CA3-C546-450B-9F11-6E042DB91752}" type="presParOf" srcId="{3FFF9B0E-7C65-42A3-9D06-F9F78D3457E3}" destId="{9319126D-7A29-4954-905E-0B5E8A42EC13}" srcOrd="0" destOrd="0" presId="urn:microsoft.com/office/officeart/2005/8/layout/cycle3"/>
    <dgm:cxn modelId="{54FF3214-3998-4FDD-BA44-90ECFF2823AF}" type="presParOf" srcId="{9319126D-7A29-4954-905E-0B5E8A42EC13}" destId="{249663D3-FA00-45B1-A570-6082BEF91FD6}" srcOrd="0" destOrd="0" presId="urn:microsoft.com/office/officeart/2005/8/layout/cycle3"/>
    <dgm:cxn modelId="{5CE5943A-81CB-4B54-A914-D61E2358EC51}" type="presParOf" srcId="{9319126D-7A29-4954-905E-0B5E8A42EC13}" destId="{2AAFAAE6-279D-49C3-992F-62E5B3415BD8}" srcOrd="1" destOrd="0" presId="urn:microsoft.com/office/officeart/2005/8/layout/cycle3"/>
    <dgm:cxn modelId="{5F47597D-589E-49D9-8A90-355379BED238}" type="presParOf" srcId="{9319126D-7A29-4954-905E-0B5E8A42EC13}" destId="{FF5D936E-31CD-49E4-9614-E70046C4A28C}" srcOrd="2" destOrd="0" presId="urn:microsoft.com/office/officeart/2005/8/layout/cycle3"/>
    <dgm:cxn modelId="{8B162E5A-B5B8-4534-9365-5C63B40C8811}" type="presParOf" srcId="{9319126D-7A29-4954-905E-0B5E8A42EC13}" destId="{11DFDD0E-8BD9-4964-A7BF-7CF08AFFA840}" srcOrd="3" destOrd="0" presId="urn:microsoft.com/office/officeart/2005/8/layout/cycle3"/>
    <dgm:cxn modelId="{0BFD7BF6-6338-42F1-A23D-5A2514C4417B}" type="presParOf" srcId="{9319126D-7A29-4954-905E-0B5E8A42EC13}" destId="{74BB0A04-F17C-4AF6-937A-DA4BA969495D}" srcOrd="4" destOrd="0" presId="urn:microsoft.com/office/officeart/2005/8/layout/cycle3"/>
    <dgm:cxn modelId="{B1E17E3D-0AF4-4693-8671-276ED1E1F5F4}" type="presParOf" srcId="{9319126D-7A29-4954-905E-0B5E8A42EC13}" destId="{A2FF466F-7E77-4E78-BF0B-3DC4025A5EEE}" srcOrd="5" destOrd="0" presId="urn:microsoft.com/office/officeart/2005/8/layout/cycle3"/>
    <dgm:cxn modelId="{D62D537E-6CDD-4FA6-8BA8-C63479183E97}" type="presParOf" srcId="{9319126D-7A29-4954-905E-0B5E8A42EC13}" destId="{12FC471F-132C-4ED5-8880-0F8CC7D63366}"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FAAE6-279D-49C3-992F-62E5B3415BD8}">
      <dsp:nvSpPr>
        <dsp:cNvPr id="0" name=""/>
        <dsp:cNvSpPr/>
      </dsp:nvSpPr>
      <dsp:spPr>
        <a:xfrm>
          <a:off x="3019076" y="-3300"/>
          <a:ext cx="4971159" cy="4971159"/>
        </a:xfrm>
        <a:prstGeom prst="circularArrow">
          <a:avLst>
            <a:gd name="adj1" fmla="val 5274"/>
            <a:gd name="adj2" fmla="val 312630"/>
            <a:gd name="adj3" fmla="val 14198387"/>
            <a:gd name="adj4" fmla="val 17144445"/>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9663D3-FA00-45B1-A570-6082BEF91FD6}">
      <dsp:nvSpPr>
        <dsp:cNvPr id="0" name=""/>
        <dsp:cNvSpPr/>
      </dsp:nvSpPr>
      <dsp:spPr>
        <a:xfrm>
          <a:off x="4543760" y="2373"/>
          <a:ext cx="1921791" cy="9608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kern="1200" dirty="0" smtClean="0"/>
            <a:t>Elterninformation</a:t>
          </a:r>
        </a:p>
        <a:p>
          <a:pPr lvl="0" algn="ctr" defTabSz="622300">
            <a:lnSpc>
              <a:spcPct val="90000"/>
            </a:lnSpc>
            <a:spcBef>
              <a:spcPct val="0"/>
            </a:spcBef>
            <a:spcAft>
              <a:spcPct val="35000"/>
            </a:spcAft>
          </a:pPr>
          <a:r>
            <a:rPr lang="de-DE" sz="1400" kern="1200" dirty="0" smtClean="0"/>
            <a:t>Zeugnis 2023/24</a:t>
          </a:r>
          <a:endParaRPr lang="de-DE" sz="1400" kern="1200" dirty="0"/>
        </a:p>
      </dsp:txBody>
      <dsp:txXfrm>
        <a:off x="4590667" y="49280"/>
        <a:ext cx="1827977" cy="867081"/>
      </dsp:txXfrm>
    </dsp:sp>
    <dsp:sp modelId="{FF5D936E-31CD-49E4-9614-E70046C4A28C}">
      <dsp:nvSpPr>
        <dsp:cNvPr id="0" name=""/>
        <dsp:cNvSpPr/>
      </dsp:nvSpPr>
      <dsp:spPr>
        <a:xfrm>
          <a:off x="6290271" y="1010722"/>
          <a:ext cx="1921791" cy="9608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kern="1200" dirty="0" smtClean="0"/>
            <a:t>Datenerfassung</a:t>
          </a:r>
        </a:p>
        <a:p>
          <a:pPr lvl="0" algn="ctr" defTabSz="622300">
            <a:lnSpc>
              <a:spcPct val="90000"/>
            </a:lnSpc>
            <a:spcBef>
              <a:spcPct val="0"/>
            </a:spcBef>
            <a:spcAft>
              <a:spcPct val="35000"/>
            </a:spcAft>
          </a:pPr>
          <a:r>
            <a:rPr lang="de-DE" sz="1400" kern="1200" dirty="0" smtClean="0"/>
            <a:t>September 2024</a:t>
          </a:r>
          <a:endParaRPr lang="de-DE" sz="1400" kern="1200" dirty="0"/>
        </a:p>
      </dsp:txBody>
      <dsp:txXfrm>
        <a:off x="6337178" y="1057629"/>
        <a:ext cx="1827977" cy="867081"/>
      </dsp:txXfrm>
    </dsp:sp>
    <dsp:sp modelId="{11DFDD0E-8BD9-4964-A7BF-7CF08AFFA840}">
      <dsp:nvSpPr>
        <dsp:cNvPr id="0" name=""/>
        <dsp:cNvSpPr/>
      </dsp:nvSpPr>
      <dsp:spPr>
        <a:xfrm>
          <a:off x="6290271" y="3027419"/>
          <a:ext cx="1921791" cy="9608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kern="1200" dirty="0" smtClean="0"/>
            <a:t>1. Regionalkonferenz</a:t>
          </a:r>
        </a:p>
        <a:p>
          <a:pPr lvl="0" algn="ctr" defTabSz="622300">
            <a:lnSpc>
              <a:spcPct val="90000"/>
            </a:lnSpc>
            <a:spcBef>
              <a:spcPct val="0"/>
            </a:spcBef>
            <a:spcAft>
              <a:spcPct val="35000"/>
            </a:spcAft>
          </a:pPr>
          <a:r>
            <a:rPr lang="de-DE" sz="1400" kern="1200" dirty="0" smtClean="0">
              <a:solidFill>
                <a:schemeClr val="bg1"/>
              </a:solidFill>
            </a:rPr>
            <a:t>Oktober 2024</a:t>
          </a:r>
          <a:endParaRPr lang="de-DE" sz="1400" kern="1200" dirty="0">
            <a:solidFill>
              <a:schemeClr val="bg1"/>
            </a:solidFill>
          </a:endParaRPr>
        </a:p>
      </dsp:txBody>
      <dsp:txXfrm>
        <a:off x="6337178" y="3074326"/>
        <a:ext cx="1827977" cy="867081"/>
      </dsp:txXfrm>
    </dsp:sp>
    <dsp:sp modelId="{74BB0A04-F17C-4AF6-937A-DA4BA969495D}">
      <dsp:nvSpPr>
        <dsp:cNvPr id="0" name=""/>
        <dsp:cNvSpPr/>
      </dsp:nvSpPr>
      <dsp:spPr>
        <a:xfrm>
          <a:off x="4543760" y="4035768"/>
          <a:ext cx="1921791" cy="9608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kern="1200" dirty="0" smtClean="0"/>
            <a:t>Elternberatung</a:t>
          </a:r>
        </a:p>
        <a:p>
          <a:pPr lvl="0" algn="ctr" defTabSz="622300">
            <a:lnSpc>
              <a:spcPct val="90000"/>
            </a:lnSpc>
            <a:spcBef>
              <a:spcPct val="0"/>
            </a:spcBef>
            <a:spcAft>
              <a:spcPct val="35000"/>
            </a:spcAft>
          </a:pPr>
          <a:r>
            <a:rPr lang="de-DE" sz="1400" kern="1200" dirty="0" smtClean="0"/>
            <a:t>bis Mitte </a:t>
          </a:r>
        </a:p>
        <a:p>
          <a:pPr lvl="0" algn="ctr" defTabSz="622300">
            <a:lnSpc>
              <a:spcPct val="90000"/>
            </a:lnSpc>
            <a:spcBef>
              <a:spcPct val="0"/>
            </a:spcBef>
            <a:spcAft>
              <a:spcPct val="35000"/>
            </a:spcAft>
          </a:pPr>
          <a:r>
            <a:rPr lang="de-DE" sz="1400" kern="1200" dirty="0" smtClean="0"/>
            <a:t>November 2024</a:t>
          </a:r>
          <a:endParaRPr lang="de-DE" sz="1400" kern="1200" dirty="0"/>
        </a:p>
      </dsp:txBody>
      <dsp:txXfrm>
        <a:off x="4590667" y="4082675"/>
        <a:ext cx="1827977" cy="867081"/>
      </dsp:txXfrm>
    </dsp:sp>
    <dsp:sp modelId="{A2FF466F-7E77-4E78-BF0B-3DC4025A5EEE}">
      <dsp:nvSpPr>
        <dsp:cNvPr id="0" name=""/>
        <dsp:cNvSpPr/>
      </dsp:nvSpPr>
      <dsp:spPr>
        <a:xfrm>
          <a:off x="2797248" y="3027419"/>
          <a:ext cx="1921791" cy="9608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kern="1200" dirty="0" smtClean="0"/>
            <a:t>2. Regionalkonferenz</a:t>
          </a:r>
        </a:p>
        <a:p>
          <a:pPr lvl="0" algn="ctr" defTabSz="622300">
            <a:lnSpc>
              <a:spcPct val="90000"/>
            </a:lnSpc>
            <a:spcBef>
              <a:spcPct val="0"/>
            </a:spcBef>
            <a:spcAft>
              <a:spcPct val="35000"/>
            </a:spcAft>
          </a:pPr>
          <a:r>
            <a:rPr lang="de-DE" sz="1400" kern="1200" dirty="0" smtClean="0">
              <a:solidFill>
                <a:schemeClr val="bg1"/>
              </a:solidFill>
            </a:rPr>
            <a:t>Dezember 2024</a:t>
          </a:r>
          <a:endParaRPr lang="de-DE" sz="1400" kern="1200" dirty="0">
            <a:solidFill>
              <a:schemeClr val="bg1"/>
            </a:solidFill>
          </a:endParaRPr>
        </a:p>
      </dsp:txBody>
      <dsp:txXfrm>
        <a:off x="2844155" y="3074326"/>
        <a:ext cx="1827977" cy="867081"/>
      </dsp:txXfrm>
    </dsp:sp>
    <dsp:sp modelId="{12FC471F-132C-4ED5-8880-0F8CC7D63366}">
      <dsp:nvSpPr>
        <dsp:cNvPr id="0" name=""/>
        <dsp:cNvSpPr/>
      </dsp:nvSpPr>
      <dsp:spPr>
        <a:xfrm>
          <a:off x="2797248" y="1010722"/>
          <a:ext cx="1921791" cy="9608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kern="1200" dirty="0" smtClean="0"/>
            <a:t>Anmeldung</a:t>
          </a:r>
        </a:p>
        <a:p>
          <a:pPr lvl="0" algn="ctr" defTabSz="622300">
            <a:lnSpc>
              <a:spcPct val="90000"/>
            </a:lnSpc>
            <a:spcBef>
              <a:spcPct val="0"/>
            </a:spcBef>
            <a:spcAft>
              <a:spcPct val="35000"/>
            </a:spcAft>
          </a:pPr>
          <a:r>
            <a:rPr lang="de-DE" sz="1400" kern="1200" dirty="0" smtClean="0"/>
            <a:t>Februar 2025</a:t>
          </a:r>
          <a:endParaRPr lang="de-DE" sz="1400" kern="1200" dirty="0"/>
        </a:p>
      </dsp:txBody>
      <dsp:txXfrm>
        <a:off x="2844155" y="1057629"/>
        <a:ext cx="1827977" cy="86708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5591B7-ABEC-46DC-850D-00B35F3C2232}" type="datetimeFigureOut">
              <a:rPr lang="de-DE" smtClean="0"/>
              <a:t>06.05.2024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C78CED-9F65-40AB-9E6F-C50AC1D382A3}" type="slidenum">
              <a:rPr lang="de-DE" smtClean="0"/>
              <a:t>‹Nr.›</a:t>
            </a:fld>
            <a:endParaRPr lang="de-DE"/>
          </a:p>
        </p:txBody>
      </p:sp>
    </p:spTree>
    <p:extLst>
      <p:ext uri="{BB962C8B-B14F-4D97-AF65-F5344CB8AC3E}">
        <p14:creationId xmlns:p14="http://schemas.microsoft.com/office/powerpoint/2010/main" val="1571901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0D1DA-8922-4851-9463-26F1C2579E69}" type="datetimeFigureOut">
              <a:rPr lang="de-DE" smtClean="0"/>
              <a:t>06.05.2024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FD13B-2FD0-48CD-ABAD-87166410DF4D}" type="slidenum">
              <a:rPr lang="de-DE" smtClean="0"/>
              <a:t>‹Nr.›</a:t>
            </a:fld>
            <a:endParaRPr lang="de-DE"/>
          </a:p>
        </p:txBody>
      </p:sp>
    </p:spTree>
    <p:extLst>
      <p:ext uri="{BB962C8B-B14F-4D97-AF65-F5344CB8AC3E}">
        <p14:creationId xmlns:p14="http://schemas.microsoft.com/office/powerpoint/2010/main" val="3908192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smtClean="0"/>
              <a:t>*Ausnahme Selbst- und Fremdgefährdung</a:t>
            </a:r>
            <a:r>
              <a:rPr lang="de-DE" baseline="0" dirty="0" smtClean="0"/>
              <a:t> (ESE)</a:t>
            </a:r>
          </a:p>
          <a:p>
            <a:endParaRPr lang="de-DE" sz="1200" b="0" i="0" u="none" strike="noStrike" cap="none" baseline="0" dirty="0" smtClean="0">
              <a:solidFill>
                <a:srgbClr val="000000"/>
              </a:solidFill>
              <a:latin typeface="Arial"/>
              <a:ea typeface="Arial"/>
              <a:cs typeface="Arial"/>
              <a:sym typeface="Arial"/>
            </a:endParaRPr>
          </a:p>
          <a:p>
            <a:r>
              <a:rPr lang="de-DE" sz="1200" b="0" i="0" u="none" strike="noStrike" cap="none" baseline="0" dirty="0" smtClean="0">
                <a:solidFill>
                  <a:srgbClr val="000000"/>
                </a:solidFill>
                <a:latin typeface="Arial"/>
                <a:ea typeface="Arial"/>
                <a:cs typeface="Arial"/>
                <a:sym typeface="Arial"/>
              </a:rPr>
              <a:t>Schulgesetz NRW § 2 (5) </a:t>
            </a:r>
          </a:p>
          <a:p>
            <a:r>
              <a:rPr lang="de-DE" sz="1200" b="0" i="0" u="none" strike="noStrike" cap="none" baseline="0" dirty="0" smtClean="0">
                <a:solidFill>
                  <a:srgbClr val="000000"/>
                </a:solidFill>
                <a:latin typeface="Arial"/>
                <a:ea typeface="Arial"/>
                <a:cs typeface="Arial"/>
                <a:sym typeface="Arial"/>
              </a:rPr>
              <a:t>Die Schule fördert die vorurteilsfreie Begegnung von Menschen mit und ohne Behinderung. In der Schule werden sie in der Regel gemeinsam unterrichtet und erzogen (inklusive Bildung). Schülerinnen und Schüler, die auf sonderpädagogische Unterstützung angewiesen sind, werden nach ihrem individuellen Bedarf besonders gefördert, um ihnen ein möglichst hohes Maß an schulischer und beruflicher Eingliederung, gesellschaftlicher Teilhabe und selbstständiger Lebensgestaltung zu ermöglichen.</a:t>
            </a:r>
            <a:endParaRPr lang="de-DE" dirty="0" smtClean="0"/>
          </a:p>
          <a:p>
            <a:endParaRPr lang="de-DE" dirty="0"/>
          </a:p>
        </p:txBody>
      </p:sp>
      <p:sp>
        <p:nvSpPr>
          <p:cNvPr id="4" name="Foliennummernplatzhalter 3"/>
          <p:cNvSpPr>
            <a:spLocks noGrp="1"/>
          </p:cNvSpPr>
          <p:nvPr>
            <p:ph type="sldNum" sz="quarter" idx="10"/>
          </p:nvPr>
        </p:nvSpPr>
        <p:spPr/>
        <p:txBody>
          <a:bodyPr/>
          <a:lstStyle/>
          <a:p>
            <a:fld id="{7AAFD13B-2FD0-48CD-ABAD-87166410DF4D}" type="slidenum">
              <a:rPr lang="de-DE" smtClean="0"/>
              <a:t>3</a:t>
            </a:fld>
            <a:endParaRPr lang="de-DE"/>
          </a:p>
        </p:txBody>
      </p:sp>
    </p:spTree>
    <p:extLst>
      <p:ext uri="{BB962C8B-B14F-4D97-AF65-F5344CB8AC3E}">
        <p14:creationId xmlns:p14="http://schemas.microsoft.com/office/powerpoint/2010/main" val="148260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AFD13B-2FD0-48CD-ABAD-87166410DF4D}" type="slidenum">
              <a:rPr lang="de-DE" smtClean="0"/>
              <a:t>4</a:t>
            </a:fld>
            <a:endParaRPr lang="de-DE"/>
          </a:p>
        </p:txBody>
      </p:sp>
    </p:spTree>
    <p:extLst>
      <p:ext uri="{BB962C8B-B14F-4D97-AF65-F5344CB8AC3E}">
        <p14:creationId xmlns:p14="http://schemas.microsoft.com/office/powerpoint/2010/main" val="109494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Infoflyer Hyperlink</a:t>
            </a:r>
            <a:r>
              <a:rPr lang="de-DE" baseline="0" dirty="0" smtClean="0"/>
              <a:t> passt noch nicht</a:t>
            </a:r>
            <a:endParaRPr lang="de-DE" dirty="0"/>
          </a:p>
        </p:txBody>
      </p:sp>
      <p:sp>
        <p:nvSpPr>
          <p:cNvPr id="4" name="Foliennummernplatzhalter 3"/>
          <p:cNvSpPr>
            <a:spLocks noGrp="1"/>
          </p:cNvSpPr>
          <p:nvPr>
            <p:ph type="sldNum" sz="quarter" idx="10"/>
          </p:nvPr>
        </p:nvSpPr>
        <p:spPr/>
        <p:txBody>
          <a:bodyPr/>
          <a:lstStyle/>
          <a:p>
            <a:fld id="{7AAFD13B-2FD0-48CD-ABAD-87166410DF4D}" type="slidenum">
              <a:rPr lang="de-DE" smtClean="0"/>
              <a:t>5</a:t>
            </a:fld>
            <a:endParaRPr lang="de-DE"/>
          </a:p>
        </p:txBody>
      </p:sp>
    </p:spTree>
    <p:extLst>
      <p:ext uri="{BB962C8B-B14F-4D97-AF65-F5344CB8AC3E}">
        <p14:creationId xmlns:p14="http://schemas.microsoft.com/office/powerpoint/2010/main" val="356648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AFD13B-2FD0-48CD-ABAD-87166410DF4D}" type="slidenum">
              <a:rPr lang="de-DE" smtClean="0"/>
              <a:t>9</a:t>
            </a:fld>
            <a:endParaRPr lang="de-DE"/>
          </a:p>
        </p:txBody>
      </p:sp>
    </p:spTree>
    <p:extLst>
      <p:ext uri="{BB962C8B-B14F-4D97-AF65-F5344CB8AC3E}">
        <p14:creationId xmlns:p14="http://schemas.microsoft.com/office/powerpoint/2010/main" val="1713856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Zu</a:t>
            </a:r>
            <a:r>
              <a:rPr lang="de-DE" baseline="0" dirty="0" smtClean="0"/>
              <a:t> 1: Bescheid ist der rechtsgültige Ist-Stand der sonderpädagogischen Förderung zu entnehmen.</a:t>
            </a:r>
            <a:endParaRPr lang="de-DE" dirty="0" smtClean="0"/>
          </a:p>
          <a:p>
            <a:endParaRPr lang="de-DE" dirty="0"/>
          </a:p>
        </p:txBody>
      </p:sp>
      <p:sp>
        <p:nvSpPr>
          <p:cNvPr id="4" name="Foliennummernplatzhalter 3"/>
          <p:cNvSpPr>
            <a:spLocks noGrp="1"/>
          </p:cNvSpPr>
          <p:nvPr>
            <p:ph type="sldNum" sz="quarter" idx="10"/>
          </p:nvPr>
        </p:nvSpPr>
        <p:spPr/>
        <p:txBody>
          <a:bodyPr/>
          <a:lstStyle/>
          <a:p>
            <a:fld id="{7AAFD13B-2FD0-48CD-ABAD-87166410DF4D}" type="slidenum">
              <a:rPr lang="de-DE" smtClean="0"/>
              <a:t>10</a:t>
            </a:fld>
            <a:endParaRPr lang="de-DE"/>
          </a:p>
        </p:txBody>
      </p:sp>
    </p:spTree>
    <p:extLst>
      <p:ext uri="{BB962C8B-B14F-4D97-AF65-F5344CB8AC3E}">
        <p14:creationId xmlns:p14="http://schemas.microsoft.com/office/powerpoint/2010/main" val="214125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Zu</a:t>
            </a:r>
            <a:r>
              <a:rPr lang="de-DE" baseline="0" dirty="0" smtClean="0"/>
              <a:t> 1: Bescheid ist der rechtsgültige Ist-Stand der sonderpädagogischen Förderung zu entnehmen.</a:t>
            </a:r>
            <a:endParaRPr lang="de-DE" dirty="0" smtClean="0"/>
          </a:p>
          <a:p>
            <a:endParaRPr lang="de-DE" dirty="0"/>
          </a:p>
        </p:txBody>
      </p:sp>
      <p:sp>
        <p:nvSpPr>
          <p:cNvPr id="4" name="Foliennummernplatzhalter 3"/>
          <p:cNvSpPr>
            <a:spLocks noGrp="1"/>
          </p:cNvSpPr>
          <p:nvPr>
            <p:ph type="sldNum" sz="quarter" idx="10"/>
          </p:nvPr>
        </p:nvSpPr>
        <p:spPr/>
        <p:txBody>
          <a:bodyPr/>
          <a:lstStyle/>
          <a:p>
            <a:fld id="{7AAFD13B-2FD0-48CD-ABAD-87166410DF4D}" type="slidenum">
              <a:rPr lang="de-DE" smtClean="0"/>
              <a:t>11</a:t>
            </a:fld>
            <a:endParaRPr lang="de-DE"/>
          </a:p>
        </p:txBody>
      </p:sp>
    </p:spTree>
    <p:extLst>
      <p:ext uri="{BB962C8B-B14F-4D97-AF65-F5344CB8AC3E}">
        <p14:creationId xmlns:p14="http://schemas.microsoft.com/office/powerpoint/2010/main" val="253069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smtClean="0"/>
              <a:t>Zu</a:t>
            </a:r>
            <a:r>
              <a:rPr lang="de-DE" sz="1000" baseline="0" dirty="0" smtClean="0"/>
              <a:t> 1: Bescheid ist der rechtsgültige Ist-Stand der sonderpädagogischen Förderung zu entnehmen.</a:t>
            </a:r>
            <a:endParaRPr lang="de-DE" sz="10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smtClean="0"/>
              <a:t>Zu 5:</a:t>
            </a:r>
            <a:r>
              <a:rPr lang="de-DE" sz="1000" baseline="0" dirty="0" smtClean="0"/>
              <a:t> </a:t>
            </a:r>
            <a:r>
              <a:rPr lang="de-DE" sz="1000" dirty="0" smtClean="0"/>
              <a:t>Vermerk</a:t>
            </a:r>
            <a:r>
              <a:rPr lang="de-DE" sz="1000" baseline="0" dirty="0" smtClean="0"/>
              <a:t> mit Unterschrift der Eltern fällt weg, wenn Eltern bereits auf dem neuen Bogen I unterschrieben haben.</a:t>
            </a:r>
            <a:endParaRPr lang="de-DE" sz="1000" dirty="0" smtClean="0"/>
          </a:p>
          <a:p>
            <a:endParaRPr lang="de-DE" dirty="0"/>
          </a:p>
        </p:txBody>
      </p:sp>
      <p:sp>
        <p:nvSpPr>
          <p:cNvPr id="4" name="Foliennummernplatzhalter 3"/>
          <p:cNvSpPr>
            <a:spLocks noGrp="1"/>
          </p:cNvSpPr>
          <p:nvPr>
            <p:ph type="sldNum" sz="quarter" idx="10"/>
          </p:nvPr>
        </p:nvSpPr>
        <p:spPr/>
        <p:txBody>
          <a:bodyPr/>
          <a:lstStyle/>
          <a:p>
            <a:fld id="{7AAFD13B-2FD0-48CD-ABAD-87166410DF4D}" type="slidenum">
              <a:rPr lang="de-DE" smtClean="0"/>
              <a:t>12</a:t>
            </a:fld>
            <a:endParaRPr lang="de-DE"/>
          </a:p>
        </p:txBody>
      </p:sp>
    </p:spTree>
    <p:extLst>
      <p:ext uri="{BB962C8B-B14F-4D97-AF65-F5344CB8AC3E}">
        <p14:creationId xmlns:p14="http://schemas.microsoft.com/office/powerpoint/2010/main" val="317256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AFD13B-2FD0-48CD-ABAD-87166410DF4D}" type="slidenum">
              <a:rPr lang="de-DE" smtClean="0"/>
              <a:t>13</a:t>
            </a:fld>
            <a:endParaRPr lang="de-DE"/>
          </a:p>
        </p:txBody>
      </p:sp>
    </p:spTree>
    <p:extLst>
      <p:ext uri="{BB962C8B-B14F-4D97-AF65-F5344CB8AC3E}">
        <p14:creationId xmlns:p14="http://schemas.microsoft.com/office/powerpoint/2010/main" val="1852003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2" t="28657" r="612" b="26419"/>
          <a:stretch/>
        </p:blipFill>
        <p:spPr>
          <a:xfrm>
            <a:off x="5553" y="-22860"/>
            <a:ext cx="12181004" cy="3672840"/>
          </a:xfrm>
          <a:prstGeom prst="rect">
            <a:avLst/>
          </a:prstGeom>
        </p:spPr>
      </p:pic>
      <p:sp>
        <p:nvSpPr>
          <p:cNvPr id="2" name="Titel 1"/>
          <p:cNvSpPr>
            <a:spLocks noGrp="1"/>
          </p:cNvSpPr>
          <p:nvPr>
            <p:ph type="ctrTitle"/>
          </p:nvPr>
        </p:nvSpPr>
        <p:spPr>
          <a:xfrm>
            <a:off x="516467" y="3793073"/>
            <a:ext cx="9974962" cy="1591732"/>
          </a:xfrm>
        </p:spPr>
        <p:txBody>
          <a:bodyPr anchor="ctr"/>
          <a:lstStyle>
            <a:lvl1pPr algn="l">
              <a:defRPr sz="60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516468" y="5393272"/>
            <a:ext cx="9982200" cy="914400"/>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9" name="Rechteck 8"/>
          <p:cNvSpPr/>
          <p:nvPr userDrawn="1"/>
        </p:nvSpPr>
        <p:spPr>
          <a:xfrm>
            <a:off x="8467" y="3429263"/>
            <a:ext cx="12184823" cy="228601"/>
          </a:xfrm>
          <a:prstGeom prst="rect">
            <a:avLst/>
          </a:prstGeom>
          <a:solidFill>
            <a:srgbClr val="00853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p:cNvSpPr>
            <a:spLocks noGrp="1"/>
          </p:cNvSpPr>
          <p:nvPr>
            <p:ph type="body" sz="quarter" idx="10" hasCustomPrompt="1"/>
          </p:nvPr>
        </p:nvSpPr>
        <p:spPr>
          <a:xfrm>
            <a:off x="499533" y="3403599"/>
            <a:ext cx="3675062" cy="271462"/>
          </a:xfrm>
        </p:spPr>
        <p:txBody>
          <a:bodyPr>
            <a:noAutofit/>
          </a:bodyPr>
          <a:lstStyle>
            <a:lvl1pPr marL="0" indent="0">
              <a:buNone/>
              <a:defRPr sz="1600" baseline="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de-DE" dirty="0"/>
              <a:t>Text durch klicken bearbeiten</a:t>
            </a:r>
          </a:p>
        </p:txBody>
      </p:sp>
      <p:sp>
        <p:nvSpPr>
          <p:cNvPr id="10" name="Rechteck 9"/>
          <p:cNvSpPr/>
          <p:nvPr userDrawn="1"/>
        </p:nvSpPr>
        <p:spPr>
          <a:xfrm>
            <a:off x="0" y="6301946"/>
            <a:ext cx="12192000" cy="556054"/>
          </a:xfrm>
          <a:prstGeom prst="rect">
            <a:avLst/>
          </a:prstGeom>
          <a:solidFill>
            <a:srgbClr val="008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990" y="4764498"/>
            <a:ext cx="2860587" cy="1709514"/>
          </a:xfrm>
          <a:prstGeom prst="rect">
            <a:avLst/>
          </a:prstGeom>
        </p:spPr>
      </p:pic>
    </p:spTree>
    <p:extLst>
      <p:ext uri="{BB962C8B-B14F-4D97-AF65-F5344CB8AC3E}">
        <p14:creationId xmlns:p14="http://schemas.microsoft.com/office/powerpoint/2010/main" val="288505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08532"/>
                </a:solidFill>
                <a:latin typeface="Arial" panose="020B0604020202020204" pitchFamily="34" charset="0"/>
                <a:cs typeface="Arial" panose="020B0604020202020204" pitchFamily="34" charset="0"/>
              </a:defRPr>
            </a:lvl1pPr>
          </a:lstStyle>
          <a:p>
            <a:r>
              <a:rPr lang="de-DE" smtClean="0"/>
              <a:t>Titelmasterformat durch Klicken bearbeiten</a:t>
            </a:r>
            <a:endParaRPr lang="de-DE" dirty="0"/>
          </a:p>
        </p:txBody>
      </p:sp>
      <p:sp>
        <p:nvSpPr>
          <p:cNvPr id="3" name="Inhaltsplatzhalter 2"/>
          <p:cNvSpPr>
            <a:spLocks noGrp="1"/>
          </p:cNvSpPr>
          <p:nvPr>
            <p:ph sz="half" idx="1" hasCustomPrompt="1"/>
          </p:nvPr>
        </p:nvSpPr>
        <p:spPr>
          <a:xfrm>
            <a:off x="838200" y="1825625"/>
            <a:ext cx="5181600" cy="1195871"/>
          </a:xfrm>
        </p:spPr>
        <p:txBody>
          <a:bodyPr>
            <a:normAutofit/>
          </a:bodyPr>
          <a:lstStyle>
            <a:lvl1pPr marL="0" indent="0">
              <a:buFontTx/>
              <a:buNone/>
              <a:defRPr lang="de-DE" sz="2400" kern="1200" dirty="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de-DE" dirty="0"/>
              <a:t>-Formatvorlagen des  </a:t>
            </a:r>
          </a:p>
          <a:p>
            <a:pPr lvl="0"/>
            <a:r>
              <a:rPr lang="de-DE" dirty="0"/>
              <a:t>Textmasters bearbeiten</a:t>
            </a:r>
          </a:p>
        </p:txBody>
      </p:sp>
      <p:sp>
        <p:nvSpPr>
          <p:cNvPr id="5" name="Datumsplatzhalt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smtClean="0"/>
              <a:t>Schuljahr 2025/2026</a:t>
            </a:r>
            <a:endParaRPr lang="de-DE" dirty="0"/>
          </a:p>
        </p:txBody>
      </p:sp>
      <p:sp>
        <p:nvSpPr>
          <p:cNvPr id="6" name="Fußzeilenplatzhalt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smtClean="0"/>
              <a:t>Der AKK-Prozess</a:t>
            </a:r>
            <a:endParaRPr lang="de-DE" dirty="0"/>
          </a:p>
        </p:txBody>
      </p:sp>
      <p:sp>
        <p:nvSpPr>
          <p:cNvPr id="7" name="Foliennummernplatzhalt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96A9AB-1936-45F2-93BE-C7D20BE831E7}" type="slidenum">
              <a:rPr lang="de-DE" smtClean="0"/>
              <a:pPr/>
              <a:t>‹Nr.›</a:t>
            </a:fld>
            <a:endParaRPr lang="de-DE" dirty="0"/>
          </a:p>
        </p:txBody>
      </p:sp>
      <p:sp>
        <p:nvSpPr>
          <p:cNvPr id="8" name="Textfeld 7">
            <a:extLst>
              <a:ext uri="{FF2B5EF4-FFF2-40B4-BE49-F238E27FC236}">
                <a16:creationId xmlns:a16="http://schemas.microsoft.com/office/drawing/2014/main" id="{95D3D1BB-93CC-423C-B944-767D9682F9CC}"/>
              </a:ext>
            </a:extLst>
          </p:cNvPr>
          <p:cNvSpPr txBox="1"/>
          <p:nvPr userDrawn="1"/>
        </p:nvSpPr>
        <p:spPr>
          <a:xfrm>
            <a:off x="838201" y="3196424"/>
            <a:ext cx="5181600" cy="1200329"/>
          </a:xfrm>
          <a:prstGeom prst="rect">
            <a:avLst/>
          </a:prstGeom>
          <a:noFill/>
        </p:spPr>
        <p:txBody>
          <a:bodyPr wrap="square" rtlCol="0">
            <a:spAutoFit/>
          </a:bodyPr>
          <a:lstStyle/>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Zweite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Dritte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Vierte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Fünfte Ebene</a:t>
            </a:r>
          </a:p>
        </p:txBody>
      </p:sp>
      <p:sp>
        <p:nvSpPr>
          <p:cNvPr id="9" name="Inhaltsplatzhalter 2">
            <a:extLst>
              <a:ext uri="{FF2B5EF4-FFF2-40B4-BE49-F238E27FC236}">
                <a16:creationId xmlns:a16="http://schemas.microsoft.com/office/drawing/2014/main" id="{CE24B58B-FD2C-4346-8216-36BC366C2C29}"/>
              </a:ext>
            </a:extLst>
          </p:cNvPr>
          <p:cNvSpPr>
            <a:spLocks noGrp="1"/>
          </p:cNvSpPr>
          <p:nvPr>
            <p:ph sz="half" idx="13" hasCustomPrompt="1"/>
          </p:nvPr>
        </p:nvSpPr>
        <p:spPr>
          <a:xfrm>
            <a:off x="6373633" y="1825624"/>
            <a:ext cx="5181600" cy="1195871"/>
          </a:xfrm>
        </p:spPr>
        <p:txBody>
          <a:bodyPr>
            <a:normAutofit/>
          </a:bodyPr>
          <a:lstStyle>
            <a:lvl1pPr marL="0" indent="0">
              <a:buFontTx/>
              <a:buNone/>
              <a:defRPr lang="de-DE" sz="2400" kern="1200" dirty="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de-DE" dirty="0"/>
              <a:t>-Formatvorlagen des  </a:t>
            </a:r>
          </a:p>
          <a:p>
            <a:pPr lvl="0"/>
            <a:r>
              <a:rPr lang="de-DE" dirty="0"/>
              <a:t>Textmasters bearbeiten</a:t>
            </a:r>
          </a:p>
        </p:txBody>
      </p:sp>
      <p:sp>
        <p:nvSpPr>
          <p:cNvPr id="10" name="Textfeld 9">
            <a:extLst>
              <a:ext uri="{FF2B5EF4-FFF2-40B4-BE49-F238E27FC236}">
                <a16:creationId xmlns:a16="http://schemas.microsoft.com/office/drawing/2014/main" id="{24AFB1B6-F7B1-4DAE-BC97-A239F1C8C89E}"/>
              </a:ext>
            </a:extLst>
          </p:cNvPr>
          <p:cNvSpPr txBox="1"/>
          <p:nvPr userDrawn="1"/>
        </p:nvSpPr>
        <p:spPr>
          <a:xfrm>
            <a:off x="6373633" y="3196424"/>
            <a:ext cx="5181600" cy="1200329"/>
          </a:xfrm>
          <a:prstGeom prst="rect">
            <a:avLst/>
          </a:prstGeom>
          <a:noFill/>
        </p:spPr>
        <p:txBody>
          <a:bodyPr wrap="square" rtlCol="0">
            <a:spAutoFit/>
          </a:bodyPr>
          <a:lstStyle/>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Zweite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Dritte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Vierte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Fünfte Ebene</a:t>
            </a:r>
          </a:p>
        </p:txBody>
      </p:sp>
    </p:spTree>
    <p:extLst>
      <p:ext uri="{BB962C8B-B14F-4D97-AF65-F5344CB8AC3E}">
        <p14:creationId xmlns:p14="http://schemas.microsoft.com/office/powerpoint/2010/main" val="3641208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D52A2-A1EB-40CB-BB11-8CA2363B446E}"/>
              </a:ext>
            </a:extLst>
          </p:cNvPr>
          <p:cNvSpPr>
            <a:spLocks noGrp="1"/>
          </p:cNvSpPr>
          <p:nvPr>
            <p:ph type="title"/>
          </p:nvPr>
        </p:nvSpPr>
        <p:spPr/>
        <p:txBody>
          <a:bodyPr/>
          <a:lstStyle/>
          <a:p>
            <a:r>
              <a:rPr lang="de-DE" smtClean="0"/>
              <a:t>Titelmasterformat durch Klicken bearbeiten</a:t>
            </a:r>
            <a:endParaRPr lang="de-DE"/>
          </a:p>
        </p:txBody>
      </p:sp>
      <p:sp>
        <p:nvSpPr>
          <p:cNvPr id="3" name="Datumsplatzhalter 2">
            <a:extLst>
              <a:ext uri="{FF2B5EF4-FFF2-40B4-BE49-F238E27FC236}">
                <a16:creationId xmlns:a16="http://schemas.microsoft.com/office/drawing/2014/main" id="{E98D40E0-5B71-4437-8059-EBE215BF6303}"/>
              </a:ext>
            </a:extLst>
          </p:cNvPr>
          <p:cNvSpPr>
            <a:spLocks noGrp="1"/>
          </p:cNvSpPr>
          <p:nvPr>
            <p:ph type="dt" sz="half" idx="10"/>
          </p:nvPr>
        </p:nvSpPr>
        <p:spPr/>
        <p:txBody>
          <a:bodyPr/>
          <a:lstStyle/>
          <a:p>
            <a:r>
              <a:rPr lang="de-DE" smtClean="0"/>
              <a:t>Schuljahr 2025/2026</a:t>
            </a:r>
            <a:endParaRPr lang="de-DE"/>
          </a:p>
        </p:txBody>
      </p:sp>
      <p:sp>
        <p:nvSpPr>
          <p:cNvPr id="4" name="Fußzeilenplatzhalter 3">
            <a:extLst>
              <a:ext uri="{FF2B5EF4-FFF2-40B4-BE49-F238E27FC236}">
                <a16:creationId xmlns:a16="http://schemas.microsoft.com/office/drawing/2014/main" id="{48C22DB1-3EB7-4413-BD0D-85A66206A32D}"/>
              </a:ext>
            </a:extLst>
          </p:cNvPr>
          <p:cNvSpPr>
            <a:spLocks noGrp="1"/>
          </p:cNvSpPr>
          <p:nvPr>
            <p:ph type="ftr" sz="quarter" idx="11"/>
          </p:nvPr>
        </p:nvSpPr>
        <p:spPr/>
        <p:txBody>
          <a:bodyPr/>
          <a:lstStyle/>
          <a:p>
            <a:r>
              <a:rPr lang="de-DE" smtClean="0"/>
              <a:t>Der AKK-Prozess</a:t>
            </a:r>
            <a:endParaRPr lang="de-DE" dirty="0"/>
          </a:p>
        </p:txBody>
      </p:sp>
      <p:sp>
        <p:nvSpPr>
          <p:cNvPr id="5" name="Foliennummernplatzhalter 4">
            <a:extLst>
              <a:ext uri="{FF2B5EF4-FFF2-40B4-BE49-F238E27FC236}">
                <a16:creationId xmlns:a16="http://schemas.microsoft.com/office/drawing/2014/main" id="{1C47D05E-3375-4E62-92C1-E51CFBAB6722}"/>
              </a:ext>
            </a:extLst>
          </p:cNvPr>
          <p:cNvSpPr>
            <a:spLocks noGrp="1"/>
          </p:cNvSpPr>
          <p:nvPr>
            <p:ph type="sldNum" sz="quarter" idx="12"/>
          </p:nvPr>
        </p:nvSpPr>
        <p:spPr/>
        <p:txBody>
          <a:bodyPr/>
          <a:lstStyle/>
          <a:p>
            <a:fld id="{0896A9AB-1936-45F2-93BE-C7D20BE831E7}" type="slidenum">
              <a:rPr lang="de-DE" smtClean="0"/>
              <a:pPr/>
              <a:t>‹Nr.›</a:t>
            </a:fld>
            <a:endParaRPr lang="de-DE"/>
          </a:p>
        </p:txBody>
      </p:sp>
    </p:spTree>
    <p:extLst>
      <p:ext uri="{BB962C8B-B14F-4D97-AF65-F5344CB8AC3E}">
        <p14:creationId xmlns:p14="http://schemas.microsoft.com/office/powerpoint/2010/main" val="281482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08532"/>
                </a:solidFill>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smtClean="0"/>
              <a:t>Schuljahr 2025/2026</a:t>
            </a:r>
            <a:endParaRPr lang="de-DE" dirty="0"/>
          </a:p>
        </p:txBody>
      </p:sp>
      <p:sp>
        <p:nvSpPr>
          <p:cNvPr id="4" name="Fußzeilenplatzhalt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smtClean="0"/>
              <a:t>Der AKK-Prozess</a:t>
            </a:r>
            <a:endParaRPr lang="de-DE" dirty="0"/>
          </a:p>
        </p:txBody>
      </p:sp>
      <p:sp>
        <p:nvSpPr>
          <p:cNvPr id="5" name="Foliennummernplatzhalt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96A9AB-1936-45F2-93BE-C7D20BE831E7}" type="slidenum">
              <a:rPr lang="de-DE" smtClean="0"/>
              <a:pPr/>
              <a:t>‹Nr.›</a:t>
            </a:fld>
            <a:endParaRPr lang="de-DE" dirty="0"/>
          </a:p>
        </p:txBody>
      </p:sp>
    </p:spTree>
    <p:extLst>
      <p:ext uri="{BB962C8B-B14F-4D97-AF65-F5344CB8AC3E}">
        <p14:creationId xmlns:p14="http://schemas.microsoft.com/office/powerpoint/2010/main" val="394438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smtClean="0"/>
              <a:t>Schuljahr 2025/2026</a:t>
            </a:r>
            <a:endParaRPr lang="de-DE" dirty="0"/>
          </a:p>
        </p:txBody>
      </p:sp>
      <p:sp>
        <p:nvSpPr>
          <p:cNvPr id="3" name="Fußzeilenplatzhalt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smtClean="0"/>
              <a:t>Der AKK-Prozess</a:t>
            </a:r>
            <a:endParaRPr lang="de-DE" dirty="0"/>
          </a:p>
        </p:txBody>
      </p:sp>
      <p:sp>
        <p:nvSpPr>
          <p:cNvPr id="4" name="Foliennummernplatzhalt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96A9AB-1936-45F2-93BE-C7D20BE831E7}" type="slidenum">
              <a:rPr lang="de-DE" smtClean="0"/>
              <a:pPr/>
              <a:t>‹Nr.›</a:t>
            </a:fld>
            <a:endParaRPr lang="de-DE" dirty="0"/>
          </a:p>
        </p:txBody>
      </p:sp>
    </p:spTree>
    <p:extLst>
      <p:ext uri="{BB962C8B-B14F-4D97-AF65-F5344CB8AC3E}">
        <p14:creationId xmlns:p14="http://schemas.microsoft.com/office/powerpoint/2010/main" val="1763361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smtClean="0"/>
              <a:t>Schuljahr 2025/2026</a:t>
            </a:r>
            <a:endParaRPr lang="de-DE" dirty="0"/>
          </a:p>
        </p:txBody>
      </p:sp>
      <p:sp>
        <p:nvSpPr>
          <p:cNvPr id="6" name="Fußzeilenplatzhalt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smtClean="0"/>
              <a:t>Der AKK-Prozess</a:t>
            </a:r>
            <a:endParaRPr lang="de-DE" dirty="0"/>
          </a:p>
        </p:txBody>
      </p:sp>
      <p:sp>
        <p:nvSpPr>
          <p:cNvPr id="7" name="Foliennummernplatzhalt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96A9AB-1936-45F2-93BE-C7D20BE831E7}" type="slidenum">
              <a:rPr lang="de-DE" smtClean="0"/>
              <a:pPr/>
              <a:t>‹Nr.›</a:t>
            </a:fld>
            <a:endParaRPr lang="de-DE" dirty="0"/>
          </a:p>
        </p:txBody>
      </p:sp>
      <p:sp>
        <p:nvSpPr>
          <p:cNvPr id="8" name="Inhaltsplatzhalter 2">
            <a:extLst>
              <a:ext uri="{FF2B5EF4-FFF2-40B4-BE49-F238E27FC236}">
                <a16:creationId xmlns:a16="http://schemas.microsoft.com/office/drawing/2014/main" id="{865306EF-003E-4F93-8275-1B6E3A1A1135}"/>
              </a:ext>
            </a:extLst>
          </p:cNvPr>
          <p:cNvSpPr>
            <a:spLocks noGrp="1"/>
          </p:cNvSpPr>
          <p:nvPr>
            <p:ph sz="half" idx="13" hasCustomPrompt="1"/>
          </p:nvPr>
        </p:nvSpPr>
        <p:spPr>
          <a:xfrm>
            <a:off x="6170612" y="861529"/>
            <a:ext cx="5181600" cy="1195871"/>
          </a:xfrm>
        </p:spPr>
        <p:txBody>
          <a:bodyPr>
            <a:normAutofit/>
          </a:bodyPr>
          <a:lstStyle>
            <a:lvl1pPr marL="0" indent="0">
              <a:buFontTx/>
              <a:buNone/>
              <a:defRPr lang="de-DE" sz="2400" kern="1200" dirty="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de-DE" dirty="0"/>
              <a:t>Formatvorlagen des  </a:t>
            </a:r>
          </a:p>
          <a:p>
            <a:pPr lvl="0"/>
            <a:r>
              <a:rPr lang="de-DE" dirty="0"/>
              <a:t>Textmasters bearbeiten</a:t>
            </a:r>
          </a:p>
        </p:txBody>
      </p:sp>
      <p:sp>
        <p:nvSpPr>
          <p:cNvPr id="9" name="Textfeld 8">
            <a:extLst>
              <a:ext uri="{FF2B5EF4-FFF2-40B4-BE49-F238E27FC236}">
                <a16:creationId xmlns:a16="http://schemas.microsoft.com/office/drawing/2014/main" id="{84228434-E8E0-42D3-B7D4-2A3C931ECA9B}"/>
              </a:ext>
            </a:extLst>
          </p:cNvPr>
          <p:cNvSpPr txBox="1"/>
          <p:nvPr userDrawn="1"/>
        </p:nvSpPr>
        <p:spPr>
          <a:xfrm>
            <a:off x="6170612" y="2057400"/>
            <a:ext cx="5181600" cy="1200329"/>
          </a:xfrm>
          <a:prstGeom prst="rect">
            <a:avLst/>
          </a:prstGeom>
          <a:noFill/>
        </p:spPr>
        <p:txBody>
          <a:bodyPr wrap="square" rtlCol="0">
            <a:spAutoFit/>
          </a:bodyPr>
          <a:lstStyle/>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Zweite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Dritte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Vierte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Fünfte Ebene</a:t>
            </a:r>
          </a:p>
        </p:txBody>
      </p:sp>
    </p:spTree>
    <p:extLst>
      <p:ext uri="{BB962C8B-B14F-4D97-AF65-F5344CB8AC3E}">
        <p14:creationId xmlns:p14="http://schemas.microsoft.com/office/powerpoint/2010/main" val="3253242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solidFill>
                  <a:srgbClr val="008532"/>
                </a:solidFill>
                <a:latin typeface="Arial" panose="020B0604020202020204" pitchFamily="34" charset="0"/>
                <a:cs typeface="Arial" panose="020B0604020202020204" pitchFamily="34" charset="0"/>
              </a:defRPr>
            </a:lvl1pPr>
          </a:lstStyle>
          <a:p>
            <a:r>
              <a:rPr lang="de-DE" smtClean="0"/>
              <a:t>Titelmasterformat durch Klicken bearbeiten</a:t>
            </a:r>
            <a:endParaRPr lang="de-DE" dirty="0"/>
          </a:p>
        </p:txBody>
      </p:sp>
      <p:sp>
        <p:nvSpPr>
          <p:cNvPr id="3" name="Bildplatzhalter 2"/>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smtClean="0"/>
              <a:t>Schuljahr 2025/2026</a:t>
            </a:r>
            <a:endParaRPr lang="de-DE" dirty="0"/>
          </a:p>
        </p:txBody>
      </p:sp>
      <p:sp>
        <p:nvSpPr>
          <p:cNvPr id="6" name="Fußzeilenplatzhalt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smtClean="0"/>
              <a:t>Der AKK-Prozess</a:t>
            </a:r>
            <a:endParaRPr lang="de-DE" dirty="0"/>
          </a:p>
        </p:txBody>
      </p:sp>
      <p:sp>
        <p:nvSpPr>
          <p:cNvPr id="7" name="Foliennummernplatzhalt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96A9AB-1936-45F2-93BE-C7D20BE831E7}" type="slidenum">
              <a:rPr lang="de-DE" smtClean="0"/>
              <a:pPr/>
              <a:t>‹Nr.›</a:t>
            </a:fld>
            <a:endParaRPr lang="de-DE" dirty="0"/>
          </a:p>
        </p:txBody>
      </p:sp>
    </p:spTree>
    <p:extLst>
      <p:ext uri="{BB962C8B-B14F-4D97-AF65-F5344CB8AC3E}">
        <p14:creationId xmlns:p14="http://schemas.microsoft.com/office/powerpoint/2010/main" val="1008754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223893" y="524786"/>
            <a:ext cx="10341134" cy="556928"/>
          </a:xfrm>
        </p:spPr>
        <p:txBody>
          <a:bodyPr/>
          <a:lstStyle/>
          <a:p>
            <a:r>
              <a:rPr lang="de-DE" smtClean="0"/>
              <a:t>Titelmasterformat durch Klicken bearbeiten</a:t>
            </a:r>
            <a:endParaRPr lang="de-DE" dirty="0"/>
          </a:p>
        </p:txBody>
      </p:sp>
      <p:sp>
        <p:nvSpPr>
          <p:cNvPr id="4" name="Datumsplatzhalt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smtClean="0"/>
              <a:t>Schuljahr 2025/2026</a:t>
            </a:r>
            <a:endParaRPr lang="de-DE" dirty="0"/>
          </a:p>
        </p:txBody>
      </p:sp>
      <p:sp>
        <p:nvSpPr>
          <p:cNvPr id="5" name="Fußzeilenplatzhalt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96A9AB-1936-45F2-93BE-C7D20BE831E7}" type="slidenum">
              <a:rPr lang="de-DE" smtClean="0"/>
              <a:pPr/>
              <a:t>‹Nr.›</a:t>
            </a:fld>
            <a:endParaRPr lang="de-DE" dirty="0"/>
          </a:p>
        </p:txBody>
      </p:sp>
      <p:sp>
        <p:nvSpPr>
          <p:cNvPr id="7" name="Inhaltsplatzhalter 2">
            <a:extLst>
              <a:ext uri="{FF2B5EF4-FFF2-40B4-BE49-F238E27FC236}">
                <a16:creationId xmlns:a16="http://schemas.microsoft.com/office/drawing/2014/main" id="{1C83BA6F-68C9-4637-9975-9CDEEC9A9B10}"/>
              </a:ext>
            </a:extLst>
          </p:cNvPr>
          <p:cNvSpPr>
            <a:spLocks noGrp="1"/>
          </p:cNvSpPr>
          <p:nvPr>
            <p:ph sz="half" idx="1" hasCustomPrompt="1"/>
          </p:nvPr>
        </p:nvSpPr>
        <p:spPr>
          <a:xfrm>
            <a:off x="838200" y="1825625"/>
            <a:ext cx="5181600" cy="1195871"/>
          </a:xfrm>
        </p:spPr>
        <p:txBody>
          <a:bodyPr>
            <a:normAutofit/>
          </a:bodyPr>
          <a:lstStyle>
            <a:lvl1pPr marL="0" indent="0">
              <a:buFontTx/>
              <a:buNone/>
              <a:defRPr lang="de-DE" sz="2400" kern="1200" dirty="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de-DE" dirty="0"/>
              <a:t>Formatvorlagen des  </a:t>
            </a:r>
          </a:p>
          <a:p>
            <a:pPr lvl="0"/>
            <a:r>
              <a:rPr lang="de-DE" dirty="0"/>
              <a:t>Textmasters bearbeiten</a:t>
            </a:r>
          </a:p>
        </p:txBody>
      </p:sp>
      <p:sp>
        <p:nvSpPr>
          <p:cNvPr id="8" name="Textfeld 7">
            <a:extLst>
              <a:ext uri="{FF2B5EF4-FFF2-40B4-BE49-F238E27FC236}">
                <a16:creationId xmlns:a16="http://schemas.microsoft.com/office/drawing/2014/main" id="{1AD13943-E56A-4256-92C8-6DFCC3047E2B}"/>
              </a:ext>
            </a:extLst>
          </p:cNvPr>
          <p:cNvSpPr txBox="1"/>
          <p:nvPr userDrawn="1"/>
        </p:nvSpPr>
        <p:spPr>
          <a:xfrm>
            <a:off x="838201" y="3196424"/>
            <a:ext cx="5181600" cy="1200329"/>
          </a:xfrm>
          <a:prstGeom prst="rect">
            <a:avLst/>
          </a:prstGeom>
          <a:noFill/>
        </p:spPr>
        <p:txBody>
          <a:bodyPr wrap="square" rtlCol="0">
            <a:spAutoFit/>
          </a:bodyPr>
          <a:lstStyle/>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Zweite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Dritte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Vierte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Fünfte Ebene</a:t>
            </a:r>
          </a:p>
        </p:txBody>
      </p:sp>
    </p:spTree>
    <p:extLst>
      <p:ext uri="{BB962C8B-B14F-4D97-AF65-F5344CB8AC3E}">
        <p14:creationId xmlns:p14="http://schemas.microsoft.com/office/powerpoint/2010/main" val="546754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223893" y="524786"/>
            <a:ext cx="10341134" cy="556928"/>
          </a:xfrm>
        </p:spPr>
        <p:txBody>
          <a:bodyPr/>
          <a:lstStyle/>
          <a:p>
            <a:r>
              <a:rPr lang="de-DE" smtClean="0"/>
              <a:t>Titelmasterformat durch Klicken bearbeiten</a:t>
            </a:r>
            <a:endParaRPr lang="de-DE" dirty="0"/>
          </a:p>
        </p:txBody>
      </p:sp>
      <p:sp>
        <p:nvSpPr>
          <p:cNvPr id="4" name="Datumsplatzhalt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smtClean="0"/>
              <a:t>Schuljahr 2025/2026</a:t>
            </a:r>
            <a:endParaRPr lang="de-DE" dirty="0"/>
          </a:p>
        </p:txBody>
      </p:sp>
      <p:sp>
        <p:nvSpPr>
          <p:cNvPr id="5" name="Fußzeilenplatzhalt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96A9AB-1936-45F2-93BE-C7D20BE831E7}" type="slidenum">
              <a:rPr lang="de-DE" smtClean="0"/>
              <a:pPr/>
              <a:t>‹Nr.›</a:t>
            </a:fld>
            <a:endParaRPr lang="de-DE" dirty="0"/>
          </a:p>
        </p:txBody>
      </p:sp>
      <p:sp>
        <p:nvSpPr>
          <p:cNvPr id="7" name="Inhaltsplatzhalter 2">
            <a:extLst>
              <a:ext uri="{FF2B5EF4-FFF2-40B4-BE49-F238E27FC236}">
                <a16:creationId xmlns:a16="http://schemas.microsoft.com/office/drawing/2014/main" id="{1C83BA6F-68C9-4637-9975-9CDEEC9A9B10}"/>
              </a:ext>
            </a:extLst>
          </p:cNvPr>
          <p:cNvSpPr>
            <a:spLocks noGrp="1"/>
          </p:cNvSpPr>
          <p:nvPr>
            <p:ph sz="half" idx="1" hasCustomPrompt="1"/>
          </p:nvPr>
        </p:nvSpPr>
        <p:spPr>
          <a:xfrm>
            <a:off x="838200" y="1825625"/>
            <a:ext cx="5181600" cy="1195871"/>
          </a:xfrm>
        </p:spPr>
        <p:txBody>
          <a:bodyPr>
            <a:normAutofit/>
          </a:bodyPr>
          <a:lstStyle>
            <a:lvl1pPr marL="0" indent="0">
              <a:buFontTx/>
              <a:buNone/>
              <a:defRPr lang="de-DE" sz="2400" kern="1200" dirty="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de-DE" dirty="0"/>
              <a:t>Formatvorlagen des  </a:t>
            </a:r>
          </a:p>
          <a:p>
            <a:pPr lvl="0"/>
            <a:r>
              <a:rPr lang="de-DE" dirty="0"/>
              <a:t>Textmasters bearbeiten</a:t>
            </a:r>
          </a:p>
        </p:txBody>
      </p:sp>
      <p:sp>
        <p:nvSpPr>
          <p:cNvPr id="8" name="Textfeld 7">
            <a:extLst>
              <a:ext uri="{FF2B5EF4-FFF2-40B4-BE49-F238E27FC236}">
                <a16:creationId xmlns:a16="http://schemas.microsoft.com/office/drawing/2014/main" id="{1AD13943-E56A-4256-92C8-6DFCC3047E2B}"/>
              </a:ext>
            </a:extLst>
          </p:cNvPr>
          <p:cNvSpPr txBox="1"/>
          <p:nvPr userDrawn="1"/>
        </p:nvSpPr>
        <p:spPr>
          <a:xfrm>
            <a:off x="838201" y="3196424"/>
            <a:ext cx="5181600" cy="1200329"/>
          </a:xfrm>
          <a:prstGeom prst="rect">
            <a:avLst/>
          </a:prstGeom>
          <a:noFill/>
        </p:spPr>
        <p:txBody>
          <a:bodyPr wrap="square" rtlCol="0">
            <a:spAutoFit/>
          </a:bodyPr>
          <a:lstStyle/>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Zweite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Dritte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Vierte Ebene</a:t>
            </a:r>
          </a:p>
          <a:p>
            <a:pPr marL="285750" lvl="0" indent="-285750">
              <a:buFont typeface="Arial" panose="020B0604020202020204" pitchFamily="34" charset="0"/>
              <a:buChar char="•"/>
            </a:pPr>
            <a:r>
              <a:rPr lang="de-DE" dirty="0">
                <a:latin typeface="Arial" panose="020B0604020202020204" pitchFamily="34" charset="0"/>
                <a:cs typeface="Arial" panose="020B0604020202020204" pitchFamily="34" charset="0"/>
              </a:rPr>
              <a:t>Fünfte Ebene</a:t>
            </a:r>
          </a:p>
        </p:txBody>
      </p:sp>
    </p:spTree>
    <p:extLst>
      <p:ext uri="{BB962C8B-B14F-4D97-AF65-F5344CB8AC3E}">
        <p14:creationId xmlns:p14="http://schemas.microsoft.com/office/powerpoint/2010/main" val="1104807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929B6-5AC9-4290-874E-A7DD1E9D186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A5ADDD5-1780-4F84-B279-1BE4DF288E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4ABC20D-EEB5-45DF-B4C9-1089B9DE7D73}"/>
              </a:ext>
            </a:extLst>
          </p:cNvPr>
          <p:cNvSpPr>
            <a:spLocks noGrp="1"/>
          </p:cNvSpPr>
          <p:nvPr>
            <p:ph type="dt" sz="half" idx="10"/>
          </p:nvPr>
        </p:nvSpPr>
        <p:spPr/>
        <p:txBody>
          <a:bodyPr/>
          <a:lstStyle/>
          <a:p>
            <a:r>
              <a:rPr lang="de-DE" smtClean="0"/>
              <a:t>Schuljahr 2025/2026</a:t>
            </a:r>
            <a:endParaRPr lang="de-DE"/>
          </a:p>
        </p:txBody>
      </p:sp>
      <p:sp>
        <p:nvSpPr>
          <p:cNvPr id="5" name="Fußzeilenplatzhalter 4">
            <a:extLst>
              <a:ext uri="{FF2B5EF4-FFF2-40B4-BE49-F238E27FC236}">
                <a16:creationId xmlns:a16="http://schemas.microsoft.com/office/drawing/2014/main" id="{8576D679-8A1C-470E-8FF2-35B1FBD04FD5}"/>
              </a:ext>
            </a:extLst>
          </p:cNvPr>
          <p:cNvSpPr>
            <a:spLocks noGrp="1"/>
          </p:cNvSpPr>
          <p:nvPr>
            <p:ph type="ftr" sz="quarter" idx="11"/>
          </p:nvPr>
        </p:nvSpPr>
        <p:spPr/>
        <p:txBody>
          <a:bodyPr/>
          <a:lstStyle/>
          <a:p>
            <a:r>
              <a:rPr lang="de-DE" smtClean="0"/>
              <a:t>Der AKK-Prozess</a:t>
            </a:r>
            <a:endParaRPr lang="de-DE"/>
          </a:p>
        </p:txBody>
      </p:sp>
      <p:sp>
        <p:nvSpPr>
          <p:cNvPr id="6" name="Foliennummernplatzhalter 5">
            <a:extLst>
              <a:ext uri="{FF2B5EF4-FFF2-40B4-BE49-F238E27FC236}">
                <a16:creationId xmlns:a16="http://schemas.microsoft.com/office/drawing/2014/main" id="{962044C7-4E5E-4417-AC0E-D807452FADC7}"/>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2623144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5D80EA-42E5-43CC-B89F-8698F690AB9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9C00772-DFF8-465A-A464-B2D314B34C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5CA5EFA-95AD-46E7-A862-8A298CEF3B49}"/>
              </a:ext>
            </a:extLst>
          </p:cNvPr>
          <p:cNvSpPr>
            <a:spLocks noGrp="1"/>
          </p:cNvSpPr>
          <p:nvPr>
            <p:ph type="dt" sz="half" idx="10"/>
          </p:nvPr>
        </p:nvSpPr>
        <p:spPr/>
        <p:txBody>
          <a:bodyPr/>
          <a:lstStyle/>
          <a:p>
            <a:r>
              <a:rPr lang="de-DE" smtClean="0"/>
              <a:t>Schuljahr 2025/2026</a:t>
            </a:r>
            <a:endParaRPr lang="de-DE"/>
          </a:p>
        </p:txBody>
      </p:sp>
      <p:sp>
        <p:nvSpPr>
          <p:cNvPr id="5" name="Fußzeilenplatzhalter 4">
            <a:extLst>
              <a:ext uri="{FF2B5EF4-FFF2-40B4-BE49-F238E27FC236}">
                <a16:creationId xmlns:a16="http://schemas.microsoft.com/office/drawing/2014/main" id="{CC0F0C8A-C987-49A6-8A2C-4E024A2E6BE7}"/>
              </a:ext>
            </a:extLst>
          </p:cNvPr>
          <p:cNvSpPr>
            <a:spLocks noGrp="1"/>
          </p:cNvSpPr>
          <p:nvPr>
            <p:ph type="ftr" sz="quarter" idx="11"/>
          </p:nvPr>
        </p:nvSpPr>
        <p:spPr/>
        <p:txBody>
          <a:bodyPr/>
          <a:lstStyle/>
          <a:p>
            <a:r>
              <a:rPr lang="de-DE" smtClean="0"/>
              <a:t>Der AKK-Prozess</a:t>
            </a:r>
            <a:endParaRPr lang="de-DE"/>
          </a:p>
        </p:txBody>
      </p:sp>
      <p:sp>
        <p:nvSpPr>
          <p:cNvPr id="6" name="Foliennummernplatzhalter 5">
            <a:extLst>
              <a:ext uri="{FF2B5EF4-FFF2-40B4-BE49-F238E27FC236}">
                <a16:creationId xmlns:a16="http://schemas.microsoft.com/office/drawing/2014/main" id="{EFEDEE5B-26CF-49C6-9E66-125E92019F44}"/>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2574136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3893" y="506178"/>
            <a:ext cx="10024886" cy="545887"/>
          </a:xfrm>
        </p:spPr>
        <p:txBody>
          <a:bodyPr/>
          <a:lstStyle>
            <a:lvl1pPr>
              <a:defRPr>
                <a:solidFill>
                  <a:srgbClr val="008532"/>
                </a:solidFill>
              </a:defRPr>
            </a:lvl1pPr>
          </a:lstStyle>
          <a:p>
            <a:r>
              <a:rPr lang="de-DE" dirty="0"/>
              <a:t>TITELMASTERFORMAT DURCH KLICKEN BEARBEITEN</a:t>
            </a:r>
          </a:p>
        </p:txBody>
      </p:sp>
      <p:sp>
        <p:nvSpPr>
          <p:cNvPr id="3" name="Inhaltsplatzhalter 2"/>
          <p:cNvSpPr>
            <a:spLocks noGrp="1"/>
          </p:cNvSpPr>
          <p:nvPr>
            <p:ph idx="1" hasCustomPrompt="1"/>
          </p:nvPr>
        </p:nvSpPr>
        <p:spPr>
          <a:xfrm>
            <a:off x="223893" y="1343770"/>
            <a:ext cx="11009870" cy="4998748"/>
          </a:xfrm>
        </p:spPr>
        <p:txBody>
          <a:bodyPr/>
          <a:lstStyle>
            <a:lvl1pPr>
              <a:defRPr/>
            </a:lvl1pPr>
            <a:lvl5pPr>
              <a:defRPr/>
            </a:lvl5pPr>
            <a:lvl6pPr>
              <a:defRPr>
                <a:solidFill>
                  <a:srgbClr val="333333"/>
                </a:solidFill>
                <a:latin typeface="Calibri Light" panose="020F0302020204030204" pitchFamily="34" charset="0"/>
                <a:cs typeface="Calibri Light" panose="020F0302020204030204" pitchFamily="34" charset="0"/>
              </a:defRPr>
            </a:lvl6pPr>
            <a:lvl7pPr>
              <a:defRPr>
                <a:solidFill>
                  <a:srgbClr val="333333"/>
                </a:solidFill>
                <a:latin typeface="Calibri Light" panose="020F0302020204030204" pitchFamily="34" charset="0"/>
                <a:cs typeface="Calibri Light" panose="020F0302020204030204" pitchFamily="34" charset="0"/>
              </a:defRPr>
            </a:lvl7pPr>
            <a:lvl8pPr>
              <a:defRPr>
                <a:solidFill>
                  <a:srgbClr val="333333"/>
                </a:solidFill>
                <a:latin typeface="Calibri Light" panose="020F0302020204030204" pitchFamily="34" charset="0"/>
                <a:cs typeface="Calibri Light" panose="020F0302020204030204" pitchFamily="34" charset="0"/>
              </a:defRPr>
            </a:lvl8pPr>
            <a:lvl9pPr marL="3943350" indent="-285750">
              <a:buFont typeface="Arial" panose="020B0604020202020204" pitchFamily="34" charset="0"/>
              <a:buChar char="•"/>
              <a:defRPr>
                <a:solidFill>
                  <a:srgbClr val="333333"/>
                </a:solidFill>
                <a:latin typeface="Calibri Light" panose="020F0302020204030204" pitchFamily="34" charset="0"/>
                <a:cs typeface="Calibri Light" panose="020F0302020204030204" pitchFamily="34" charset="0"/>
              </a:defRPr>
            </a:lvl9pPr>
          </a:lstStyle>
          <a:p>
            <a:pPr lvl="0"/>
            <a:r>
              <a:rPr lang="de-DE" dirty="0"/>
              <a:t>Formatvorlagen des Textmasters bearbeiten</a:t>
            </a:r>
          </a:p>
          <a:p>
            <a:pPr lvl="0"/>
            <a:r>
              <a:rPr lang="de-DE" dirty="0"/>
              <a:t>Zweite Ebene</a:t>
            </a:r>
          </a:p>
          <a:p>
            <a:pPr lvl="0"/>
            <a:r>
              <a:rPr lang="de-DE" dirty="0"/>
              <a:t>Dritte Ebene</a:t>
            </a:r>
          </a:p>
          <a:p>
            <a:pPr lvl="0"/>
            <a:r>
              <a:rPr lang="de-DE" dirty="0"/>
              <a:t>Vierte Ebene</a:t>
            </a:r>
          </a:p>
          <a:p>
            <a:pPr lvl="0"/>
            <a:r>
              <a:rPr lang="de-DE" dirty="0"/>
              <a:t>Fünfte Ebene</a:t>
            </a:r>
          </a:p>
        </p:txBody>
      </p:sp>
      <p:sp>
        <p:nvSpPr>
          <p:cNvPr id="4" name="Datumsplatzhalt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smtClean="0"/>
              <a:t>Schuljahr 2025/2026</a:t>
            </a:r>
            <a:endParaRPr lang="de-DE" dirty="0"/>
          </a:p>
        </p:txBody>
      </p:sp>
      <p:sp>
        <p:nvSpPr>
          <p:cNvPr id="5" name="Fußzeilenplatzhalt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96A9AB-1936-45F2-93BE-C7D20BE831E7}" type="slidenum">
              <a:rPr lang="de-DE" smtClean="0"/>
              <a:pPr/>
              <a:t>‹Nr.›</a:t>
            </a:fld>
            <a:endParaRPr lang="de-DE" dirty="0"/>
          </a:p>
        </p:txBody>
      </p:sp>
    </p:spTree>
    <p:extLst>
      <p:ext uri="{BB962C8B-B14F-4D97-AF65-F5344CB8AC3E}">
        <p14:creationId xmlns:p14="http://schemas.microsoft.com/office/powerpoint/2010/main" val="4180210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A785E-340D-4C29-9377-EB4E3D7DDD2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D145DC1-E22A-47FA-A638-E4D90247D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E322704-EE05-47F1-829B-A2A856FADDBF}"/>
              </a:ext>
            </a:extLst>
          </p:cNvPr>
          <p:cNvSpPr>
            <a:spLocks noGrp="1"/>
          </p:cNvSpPr>
          <p:nvPr>
            <p:ph type="dt" sz="half" idx="10"/>
          </p:nvPr>
        </p:nvSpPr>
        <p:spPr/>
        <p:txBody>
          <a:bodyPr/>
          <a:lstStyle/>
          <a:p>
            <a:r>
              <a:rPr lang="de-DE" smtClean="0"/>
              <a:t>Schuljahr 2025/2026</a:t>
            </a:r>
            <a:endParaRPr lang="de-DE"/>
          </a:p>
        </p:txBody>
      </p:sp>
      <p:sp>
        <p:nvSpPr>
          <p:cNvPr id="5" name="Fußzeilenplatzhalter 4">
            <a:extLst>
              <a:ext uri="{FF2B5EF4-FFF2-40B4-BE49-F238E27FC236}">
                <a16:creationId xmlns:a16="http://schemas.microsoft.com/office/drawing/2014/main" id="{CC261238-AA4C-4C87-AE7F-C944E4B00383}"/>
              </a:ext>
            </a:extLst>
          </p:cNvPr>
          <p:cNvSpPr>
            <a:spLocks noGrp="1"/>
          </p:cNvSpPr>
          <p:nvPr>
            <p:ph type="ftr" sz="quarter" idx="11"/>
          </p:nvPr>
        </p:nvSpPr>
        <p:spPr/>
        <p:txBody>
          <a:bodyPr/>
          <a:lstStyle/>
          <a:p>
            <a:r>
              <a:rPr lang="de-DE" smtClean="0"/>
              <a:t>Der AKK-Prozess</a:t>
            </a:r>
            <a:endParaRPr lang="de-DE"/>
          </a:p>
        </p:txBody>
      </p:sp>
      <p:sp>
        <p:nvSpPr>
          <p:cNvPr id="6" name="Foliennummernplatzhalter 5">
            <a:extLst>
              <a:ext uri="{FF2B5EF4-FFF2-40B4-BE49-F238E27FC236}">
                <a16:creationId xmlns:a16="http://schemas.microsoft.com/office/drawing/2014/main" id="{F1DF9567-909E-406E-A431-40C09021B2BE}"/>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1546267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16455-DCED-491F-AE01-6ECACDE7F0F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EF2929D-7D32-4380-A9BD-9B98F607344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9085642-847C-4688-B784-8B894EF9045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B9970A0-2C49-4034-98E8-A7C99266DFC5}"/>
              </a:ext>
            </a:extLst>
          </p:cNvPr>
          <p:cNvSpPr>
            <a:spLocks noGrp="1"/>
          </p:cNvSpPr>
          <p:nvPr>
            <p:ph type="dt" sz="half" idx="10"/>
          </p:nvPr>
        </p:nvSpPr>
        <p:spPr/>
        <p:txBody>
          <a:bodyPr/>
          <a:lstStyle/>
          <a:p>
            <a:r>
              <a:rPr lang="de-DE" smtClean="0"/>
              <a:t>Schuljahr 2025/2026</a:t>
            </a:r>
            <a:endParaRPr lang="de-DE"/>
          </a:p>
        </p:txBody>
      </p:sp>
      <p:sp>
        <p:nvSpPr>
          <p:cNvPr id="6" name="Fußzeilenplatzhalter 5">
            <a:extLst>
              <a:ext uri="{FF2B5EF4-FFF2-40B4-BE49-F238E27FC236}">
                <a16:creationId xmlns:a16="http://schemas.microsoft.com/office/drawing/2014/main" id="{B16B6276-38B5-4000-B253-5F8110F3A4FA}"/>
              </a:ext>
            </a:extLst>
          </p:cNvPr>
          <p:cNvSpPr>
            <a:spLocks noGrp="1"/>
          </p:cNvSpPr>
          <p:nvPr>
            <p:ph type="ftr" sz="quarter" idx="11"/>
          </p:nvPr>
        </p:nvSpPr>
        <p:spPr/>
        <p:txBody>
          <a:bodyPr/>
          <a:lstStyle/>
          <a:p>
            <a:r>
              <a:rPr lang="de-DE" smtClean="0"/>
              <a:t>Der AKK-Prozess</a:t>
            </a:r>
            <a:endParaRPr lang="de-DE"/>
          </a:p>
        </p:txBody>
      </p:sp>
      <p:sp>
        <p:nvSpPr>
          <p:cNvPr id="7" name="Foliennummernplatzhalter 6">
            <a:extLst>
              <a:ext uri="{FF2B5EF4-FFF2-40B4-BE49-F238E27FC236}">
                <a16:creationId xmlns:a16="http://schemas.microsoft.com/office/drawing/2014/main" id="{9DFFB202-2088-498A-B59C-1F5C0FA04623}"/>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282887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DE76B-07CE-4C3E-9DCA-A7D83E15F26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C67DD5B-5A80-481B-A9B9-B33447C917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956B885-F13E-43D2-8D97-632736A7C36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35EBC28-35D2-4EE4-A466-B8B186AF41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E319CDE-563A-48BF-96E0-6BE8D246EE8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F281781-407E-4A90-9352-A8C78AEF3E5A}"/>
              </a:ext>
            </a:extLst>
          </p:cNvPr>
          <p:cNvSpPr>
            <a:spLocks noGrp="1"/>
          </p:cNvSpPr>
          <p:nvPr>
            <p:ph type="dt" sz="half" idx="10"/>
          </p:nvPr>
        </p:nvSpPr>
        <p:spPr/>
        <p:txBody>
          <a:bodyPr/>
          <a:lstStyle/>
          <a:p>
            <a:r>
              <a:rPr lang="de-DE" smtClean="0"/>
              <a:t>Schuljahr 2025/2026</a:t>
            </a:r>
            <a:endParaRPr lang="de-DE"/>
          </a:p>
        </p:txBody>
      </p:sp>
      <p:sp>
        <p:nvSpPr>
          <p:cNvPr id="8" name="Fußzeilenplatzhalter 7">
            <a:extLst>
              <a:ext uri="{FF2B5EF4-FFF2-40B4-BE49-F238E27FC236}">
                <a16:creationId xmlns:a16="http://schemas.microsoft.com/office/drawing/2014/main" id="{C2B88A4B-159F-440A-8266-604B55BA9AC4}"/>
              </a:ext>
            </a:extLst>
          </p:cNvPr>
          <p:cNvSpPr>
            <a:spLocks noGrp="1"/>
          </p:cNvSpPr>
          <p:nvPr>
            <p:ph type="ftr" sz="quarter" idx="11"/>
          </p:nvPr>
        </p:nvSpPr>
        <p:spPr/>
        <p:txBody>
          <a:bodyPr/>
          <a:lstStyle/>
          <a:p>
            <a:r>
              <a:rPr lang="de-DE" smtClean="0"/>
              <a:t>Der AKK-Prozess</a:t>
            </a:r>
            <a:endParaRPr lang="de-DE"/>
          </a:p>
        </p:txBody>
      </p:sp>
      <p:sp>
        <p:nvSpPr>
          <p:cNvPr id="9" name="Foliennummernplatzhalter 8">
            <a:extLst>
              <a:ext uri="{FF2B5EF4-FFF2-40B4-BE49-F238E27FC236}">
                <a16:creationId xmlns:a16="http://schemas.microsoft.com/office/drawing/2014/main" id="{E3E0EC96-FD60-4EF8-A264-40217A9A2DE4}"/>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3677719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E2430-1FEB-4FBF-801B-250BE2292D8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124E8FA-8F9F-4F1F-8B3F-ACD5EF5A1E10}"/>
              </a:ext>
            </a:extLst>
          </p:cNvPr>
          <p:cNvSpPr>
            <a:spLocks noGrp="1"/>
          </p:cNvSpPr>
          <p:nvPr>
            <p:ph type="dt" sz="half" idx="10"/>
          </p:nvPr>
        </p:nvSpPr>
        <p:spPr/>
        <p:txBody>
          <a:bodyPr/>
          <a:lstStyle/>
          <a:p>
            <a:r>
              <a:rPr lang="de-DE" smtClean="0"/>
              <a:t>Schuljahr 2025/2026</a:t>
            </a:r>
            <a:endParaRPr lang="de-DE"/>
          </a:p>
        </p:txBody>
      </p:sp>
      <p:sp>
        <p:nvSpPr>
          <p:cNvPr id="4" name="Fußzeilenplatzhalter 3">
            <a:extLst>
              <a:ext uri="{FF2B5EF4-FFF2-40B4-BE49-F238E27FC236}">
                <a16:creationId xmlns:a16="http://schemas.microsoft.com/office/drawing/2014/main" id="{83CEF4A9-94EE-469D-89A7-1E9E2BF4E6BF}"/>
              </a:ext>
            </a:extLst>
          </p:cNvPr>
          <p:cNvSpPr>
            <a:spLocks noGrp="1"/>
          </p:cNvSpPr>
          <p:nvPr>
            <p:ph type="ftr" sz="quarter" idx="11"/>
          </p:nvPr>
        </p:nvSpPr>
        <p:spPr/>
        <p:txBody>
          <a:bodyPr/>
          <a:lstStyle/>
          <a:p>
            <a:r>
              <a:rPr lang="de-DE" smtClean="0"/>
              <a:t>Der AKK-Prozess</a:t>
            </a:r>
            <a:endParaRPr lang="de-DE"/>
          </a:p>
        </p:txBody>
      </p:sp>
      <p:sp>
        <p:nvSpPr>
          <p:cNvPr id="5" name="Foliennummernplatzhalter 4">
            <a:extLst>
              <a:ext uri="{FF2B5EF4-FFF2-40B4-BE49-F238E27FC236}">
                <a16:creationId xmlns:a16="http://schemas.microsoft.com/office/drawing/2014/main" id="{CF4EEBE5-6FD3-4ADD-BEAD-DE3F6EB4D175}"/>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3170837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7CA2E23-4FF4-4669-BD3B-C20AAF540074}"/>
              </a:ext>
            </a:extLst>
          </p:cNvPr>
          <p:cNvSpPr>
            <a:spLocks noGrp="1"/>
          </p:cNvSpPr>
          <p:nvPr>
            <p:ph type="dt" sz="half" idx="10"/>
          </p:nvPr>
        </p:nvSpPr>
        <p:spPr/>
        <p:txBody>
          <a:bodyPr/>
          <a:lstStyle/>
          <a:p>
            <a:r>
              <a:rPr lang="de-DE" smtClean="0"/>
              <a:t>Schuljahr 2025/2026</a:t>
            </a:r>
            <a:endParaRPr lang="de-DE"/>
          </a:p>
        </p:txBody>
      </p:sp>
      <p:sp>
        <p:nvSpPr>
          <p:cNvPr id="3" name="Fußzeilenplatzhalter 2">
            <a:extLst>
              <a:ext uri="{FF2B5EF4-FFF2-40B4-BE49-F238E27FC236}">
                <a16:creationId xmlns:a16="http://schemas.microsoft.com/office/drawing/2014/main" id="{FB28D0C3-B50D-4A26-A46F-2A586E962D79}"/>
              </a:ext>
            </a:extLst>
          </p:cNvPr>
          <p:cNvSpPr>
            <a:spLocks noGrp="1"/>
          </p:cNvSpPr>
          <p:nvPr>
            <p:ph type="ftr" sz="quarter" idx="11"/>
          </p:nvPr>
        </p:nvSpPr>
        <p:spPr/>
        <p:txBody>
          <a:bodyPr/>
          <a:lstStyle/>
          <a:p>
            <a:r>
              <a:rPr lang="de-DE" smtClean="0"/>
              <a:t>Der AKK-Prozess</a:t>
            </a:r>
            <a:endParaRPr lang="de-DE"/>
          </a:p>
        </p:txBody>
      </p:sp>
      <p:sp>
        <p:nvSpPr>
          <p:cNvPr id="4" name="Foliennummernplatzhalter 3">
            <a:extLst>
              <a:ext uri="{FF2B5EF4-FFF2-40B4-BE49-F238E27FC236}">
                <a16:creationId xmlns:a16="http://schemas.microsoft.com/office/drawing/2014/main" id="{61082CE3-22E2-4F38-BA8F-2790081BFBE8}"/>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2531107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3B6C0-D6B4-4B70-A892-4AA78A170D2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C2F670E-DE49-470D-949A-4E913F060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B8350E3-A7A3-4FF1-A7D2-2353585E19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6886147-7B03-43F2-9771-E6365FE2A709}"/>
              </a:ext>
            </a:extLst>
          </p:cNvPr>
          <p:cNvSpPr>
            <a:spLocks noGrp="1"/>
          </p:cNvSpPr>
          <p:nvPr>
            <p:ph type="dt" sz="half" idx="10"/>
          </p:nvPr>
        </p:nvSpPr>
        <p:spPr/>
        <p:txBody>
          <a:bodyPr/>
          <a:lstStyle/>
          <a:p>
            <a:r>
              <a:rPr lang="de-DE" smtClean="0"/>
              <a:t>Schuljahr 2025/2026</a:t>
            </a:r>
            <a:endParaRPr lang="de-DE"/>
          </a:p>
        </p:txBody>
      </p:sp>
      <p:sp>
        <p:nvSpPr>
          <p:cNvPr id="6" name="Fußzeilenplatzhalter 5">
            <a:extLst>
              <a:ext uri="{FF2B5EF4-FFF2-40B4-BE49-F238E27FC236}">
                <a16:creationId xmlns:a16="http://schemas.microsoft.com/office/drawing/2014/main" id="{A5BD7339-40BE-47B7-B25A-1C4715D9BA8A}"/>
              </a:ext>
            </a:extLst>
          </p:cNvPr>
          <p:cNvSpPr>
            <a:spLocks noGrp="1"/>
          </p:cNvSpPr>
          <p:nvPr>
            <p:ph type="ftr" sz="quarter" idx="11"/>
          </p:nvPr>
        </p:nvSpPr>
        <p:spPr/>
        <p:txBody>
          <a:bodyPr/>
          <a:lstStyle/>
          <a:p>
            <a:r>
              <a:rPr lang="de-DE" smtClean="0"/>
              <a:t>Der AKK-Prozess</a:t>
            </a:r>
            <a:endParaRPr lang="de-DE"/>
          </a:p>
        </p:txBody>
      </p:sp>
      <p:sp>
        <p:nvSpPr>
          <p:cNvPr id="7" name="Foliennummernplatzhalter 6">
            <a:extLst>
              <a:ext uri="{FF2B5EF4-FFF2-40B4-BE49-F238E27FC236}">
                <a16:creationId xmlns:a16="http://schemas.microsoft.com/office/drawing/2014/main" id="{737FAAFF-5927-4874-BE7A-E00874C6A05C}"/>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2963450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940C7-D5AF-4CEE-9B3F-28FC721664B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8EECEC63-804E-4478-9CB0-0FA6B5F9BE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B39B086-2AB2-483D-A87B-53C6C86E0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BB469FA-995F-4E7B-9C06-45030317D76C}"/>
              </a:ext>
            </a:extLst>
          </p:cNvPr>
          <p:cNvSpPr>
            <a:spLocks noGrp="1"/>
          </p:cNvSpPr>
          <p:nvPr>
            <p:ph type="dt" sz="half" idx="10"/>
          </p:nvPr>
        </p:nvSpPr>
        <p:spPr/>
        <p:txBody>
          <a:bodyPr/>
          <a:lstStyle/>
          <a:p>
            <a:r>
              <a:rPr lang="de-DE" smtClean="0"/>
              <a:t>Schuljahr 2025/2026</a:t>
            </a:r>
            <a:endParaRPr lang="de-DE"/>
          </a:p>
        </p:txBody>
      </p:sp>
      <p:sp>
        <p:nvSpPr>
          <p:cNvPr id="6" name="Fußzeilenplatzhalter 5">
            <a:extLst>
              <a:ext uri="{FF2B5EF4-FFF2-40B4-BE49-F238E27FC236}">
                <a16:creationId xmlns:a16="http://schemas.microsoft.com/office/drawing/2014/main" id="{B1B74078-B236-4D72-B00B-3998132311AF}"/>
              </a:ext>
            </a:extLst>
          </p:cNvPr>
          <p:cNvSpPr>
            <a:spLocks noGrp="1"/>
          </p:cNvSpPr>
          <p:nvPr>
            <p:ph type="ftr" sz="quarter" idx="11"/>
          </p:nvPr>
        </p:nvSpPr>
        <p:spPr/>
        <p:txBody>
          <a:bodyPr/>
          <a:lstStyle/>
          <a:p>
            <a:r>
              <a:rPr lang="de-DE" smtClean="0"/>
              <a:t>Der AKK-Prozess</a:t>
            </a:r>
            <a:endParaRPr lang="de-DE"/>
          </a:p>
        </p:txBody>
      </p:sp>
      <p:sp>
        <p:nvSpPr>
          <p:cNvPr id="7" name="Foliennummernplatzhalter 6">
            <a:extLst>
              <a:ext uri="{FF2B5EF4-FFF2-40B4-BE49-F238E27FC236}">
                <a16:creationId xmlns:a16="http://schemas.microsoft.com/office/drawing/2014/main" id="{E1EC24CE-B98B-495F-B9E1-8AE35F512880}"/>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1168972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3A7FA-5388-4A33-8DEE-A4F481CD571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657FAE0-0D67-4F3D-8108-66DBC8D5039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640F014-6D3E-43B8-A56B-F60E4FBC5E61}"/>
              </a:ext>
            </a:extLst>
          </p:cNvPr>
          <p:cNvSpPr>
            <a:spLocks noGrp="1"/>
          </p:cNvSpPr>
          <p:nvPr>
            <p:ph type="dt" sz="half" idx="10"/>
          </p:nvPr>
        </p:nvSpPr>
        <p:spPr/>
        <p:txBody>
          <a:bodyPr/>
          <a:lstStyle/>
          <a:p>
            <a:r>
              <a:rPr lang="de-DE" smtClean="0"/>
              <a:t>Schuljahr 2025/2026</a:t>
            </a:r>
            <a:endParaRPr lang="de-DE"/>
          </a:p>
        </p:txBody>
      </p:sp>
      <p:sp>
        <p:nvSpPr>
          <p:cNvPr id="5" name="Fußzeilenplatzhalter 4">
            <a:extLst>
              <a:ext uri="{FF2B5EF4-FFF2-40B4-BE49-F238E27FC236}">
                <a16:creationId xmlns:a16="http://schemas.microsoft.com/office/drawing/2014/main" id="{C01477B6-41CC-42C2-BD77-A449DD01A718}"/>
              </a:ext>
            </a:extLst>
          </p:cNvPr>
          <p:cNvSpPr>
            <a:spLocks noGrp="1"/>
          </p:cNvSpPr>
          <p:nvPr>
            <p:ph type="ftr" sz="quarter" idx="11"/>
          </p:nvPr>
        </p:nvSpPr>
        <p:spPr/>
        <p:txBody>
          <a:bodyPr/>
          <a:lstStyle/>
          <a:p>
            <a:r>
              <a:rPr lang="de-DE" smtClean="0"/>
              <a:t>Der AKK-Prozess</a:t>
            </a:r>
            <a:endParaRPr lang="de-DE"/>
          </a:p>
        </p:txBody>
      </p:sp>
      <p:sp>
        <p:nvSpPr>
          <p:cNvPr id="6" name="Foliennummernplatzhalter 5">
            <a:extLst>
              <a:ext uri="{FF2B5EF4-FFF2-40B4-BE49-F238E27FC236}">
                <a16:creationId xmlns:a16="http://schemas.microsoft.com/office/drawing/2014/main" id="{E883428F-20B9-468A-A770-2445B76F4202}"/>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1438593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5812D15-64E0-49FB-9DAC-2C9E2217893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4117B24-FC7D-43B7-B436-C4C0AD8C005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2DA76CB-CCA5-441E-B4C0-E024DB0248EF}"/>
              </a:ext>
            </a:extLst>
          </p:cNvPr>
          <p:cNvSpPr>
            <a:spLocks noGrp="1"/>
          </p:cNvSpPr>
          <p:nvPr>
            <p:ph type="dt" sz="half" idx="10"/>
          </p:nvPr>
        </p:nvSpPr>
        <p:spPr/>
        <p:txBody>
          <a:bodyPr/>
          <a:lstStyle/>
          <a:p>
            <a:r>
              <a:rPr lang="de-DE" smtClean="0"/>
              <a:t>Schuljahr 2025/2026</a:t>
            </a:r>
            <a:endParaRPr lang="de-DE"/>
          </a:p>
        </p:txBody>
      </p:sp>
      <p:sp>
        <p:nvSpPr>
          <p:cNvPr id="5" name="Fußzeilenplatzhalter 4">
            <a:extLst>
              <a:ext uri="{FF2B5EF4-FFF2-40B4-BE49-F238E27FC236}">
                <a16:creationId xmlns:a16="http://schemas.microsoft.com/office/drawing/2014/main" id="{31533096-9347-4062-AEC3-68557FC009EE}"/>
              </a:ext>
            </a:extLst>
          </p:cNvPr>
          <p:cNvSpPr>
            <a:spLocks noGrp="1"/>
          </p:cNvSpPr>
          <p:nvPr>
            <p:ph type="ftr" sz="quarter" idx="11"/>
          </p:nvPr>
        </p:nvSpPr>
        <p:spPr/>
        <p:txBody>
          <a:bodyPr/>
          <a:lstStyle/>
          <a:p>
            <a:r>
              <a:rPr lang="de-DE" smtClean="0"/>
              <a:t>Der AKK-Prozess</a:t>
            </a:r>
            <a:endParaRPr lang="de-DE"/>
          </a:p>
        </p:txBody>
      </p:sp>
      <p:sp>
        <p:nvSpPr>
          <p:cNvPr id="6" name="Foliennummernplatzhalter 5">
            <a:extLst>
              <a:ext uri="{FF2B5EF4-FFF2-40B4-BE49-F238E27FC236}">
                <a16:creationId xmlns:a16="http://schemas.microsoft.com/office/drawing/2014/main" id="{E139329E-6999-4E64-8675-BFE85B61E2C1}"/>
              </a:ext>
            </a:extLst>
          </p:cNvPr>
          <p:cNvSpPr>
            <a:spLocks noGrp="1"/>
          </p:cNvSpPr>
          <p:nvPr>
            <p:ph type="sldNum" sz="quarter" idx="12"/>
          </p:nvPr>
        </p:nvSpPr>
        <p:spPr/>
        <p:txBody>
          <a:bodyPr/>
          <a:lstStyle/>
          <a:p>
            <a:fld id="{2B45D641-134B-4E55-A3B3-A794D0E313CD}" type="slidenum">
              <a:rPr lang="de-DE" smtClean="0"/>
              <a:t>‹Nr.›</a:t>
            </a:fld>
            <a:endParaRPr lang="de-DE"/>
          </a:p>
        </p:txBody>
      </p:sp>
    </p:spTree>
    <p:extLst>
      <p:ext uri="{BB962C8B-B14F-4D97-AF65-F5344CB8AC3E}">
        <p14:creationId xmlns:p14="http://schemas.microsoft.com/office/powerpoint/2010/main" val="3212455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folie 1">
    <p:spTree>
      <p:nvGrpSpPr>
        <p:cNvPr id="1" name=""/>
        <p:cNvGrpSpPr/>
        <p:nvPr/>
      </p:nvGrpSpPr>
      <p:grpSpPr>
        <a:xfrm>
          <a:off x="0" y="0"/>
          <a:ext cx="0" cy="0"/>
          <a:chOff x="0" y="0"/>
          <a:chExt cx="0" cy="0"/>
        </a:xfrm>
      </p:grpSpPr>
      <p:pic>
        <p:nvPicPr>
          <p:cNvPr id="12" name="Grafik 11" descr="Ein Bild, das Baum, draußen, Himmel, Gebäude enthält.&#10;&#10;Automatisch generierte Beschreibung">
            <a:extLst>
              <a:ext uri="{FF2B5EF4-FFF2-40B4-BE49-F238E27FC236}">
                <a16:creationId xmlns:a16="http://schemas.microsoft.com/office/drawing/2014/main" id="{3BF5BBD2-E908-45C6-B7E6-2E847FE78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667" b="10534"/>
          <a:stretch/>
        </p:blipFill>
        <p:spPr>
          <a:xfrm>
            <a:off x="8467" y="-784404"/>
            <a:ext cx="12183533" cy="4442268"/>
          </a:xfrm>
          <a:prstGeom prst="rect">
            <a:avLst/>
          </a:prstGeom>
        </p:spPr>
      </p:pic>
      <p:sp>
        <p:nvSpPr>
          <p:cNvPr id="2" name="Titel 1"/>
          <p:cNvSpPr>
            <a:spLocks noGrp="1"/>
          </p:cNvSpPr>
          <p:nvPr>
            <p:ph type="ctrTitle"/>
          </p:nvPr>
        </p:nvSpPr>
        <p:spPr>
          <a:xfrm>
            <a:off x="516467" y="3793073"/>
            <a:ext cx="9974962" cy="1591732"/>
          </a:xfrm>
        </p:spPr>
        <p:txBody>
          <a:bodyPr anchor="ctr"/>
          <a:lstStyle>
            <a:lvl1pPr algn="l">
              <a:defRPr sz="60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516468" y="5393272"/>
            <a:ext cx="9982200" cy="914400"/>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9" name="Rechteck 8"/>
          <p:cNvSpPr/>
          <p:nvPr userDrawn="1"/>
        </p:nvSpPr>
        <p:spPr>
          <a:xfrm>
            <a:off x="8467" y="3429263"/>
            <a:ext cx="12184823" cy="228601"/>
          </a:xfrm>
          <a:prstGeom prst="rect">
            <a:avLst/>
          </a:prstGeom>
          <a:solidFill>
            <a:srgbClr val="00853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p:cNvSpPr>
            <a:spLocks noGrp="1"/>
          </p:cNvSpPr>
          <p:nvPr>
            <p:ph type="body" sz="quarter" idx="10" hasCustomPrompt="1"/>
          </p:nvPr>
        </p:nvSpPr>
        <p:spPr>
          <a:xfrm>
            <a:off x="499533" y="3403599"/>
            <a:ext cx="3675062" cy="271462"/>
          </a:xfrm>
        </p:spPr>
        <p:txBody>
          <a:bodyPr>
            <a:noAutofit/>
          </a:bodyPr>
          <a:lstStyle>
            <a:lvl1pPr marL="0" indent="0">
              <a:buNone/>
              <a:defRPr sz="1600" baseline="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de-DE" dirty="0"/>
              <a:t>Text durch klicken bearbeiten</a:t>
            </a:r>
          </a:p>
        </p:txBody>
      </p:sp>
      <p:sp>
        <p:nvSpPr>
          <p:cNvPr id="10" name="Rechteck 9"/>
          <p:cNvSpPr/>
          <p:nvPr userDrawn="1"/>
        </p:nvSpPr>
        <p:spPr>
          <a:xfrm>
            <a:off x="0" y="6301946"/>
            <a:ext cx="12192000" cy="556054"/>
          </a:xfrm>
          <a:prstGeom prst="rect">
            <a:avLst/>
          </a:prstGeom>
          <a:solidFill>
            <a:srgbClr val="008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990" y="4764498"/>
            <a:ext cx="2860587" cy="1709514"/>
          </a:xfrm>
          <a:prstGeom prst="rect">
            <a:avLst/>
          </a:prstGeom>
        </p:spPr>
      </p:pic>
    </p:spTree>
    <p:extLst>
      <p:ext uri="{BB962C8B-B14F-4D97-AF65-F5344CB8AC3E}">
        <p14:creationId xmlns:p14="http://schemas.microsoft.com/office/powerpoint/2010/main" val="117217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folie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D718E72-3845-4A77-8D8D-3F9BC6307A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15" b="10087"/>
          <a:stretch/>
        </p:blipFill>
        <p:spPr>
          <a:xfrm>
            <a:off x="-14612" y="-1"/>
            <a:ext cx="12198145" cy="3675062"/>
          </a:xfrm>
          <a:prstGeom prst="rect">
            <a:avLst/>
          </a:prstGeom>
        </p:spPr>
      </p:pic>
      <p:sp>
        <p:nvSpPr>
          <p:cNvPr id="2" name="Titel 1"/>
          <p:cNvSpPr>
            <a:spLocks noGrp="1"/>
          </p:cNvSpPr>
          <p:nvPr>
            <p:ph type="ctrTitle"/>
          </p:nvPr>
        </p:nvSpPr>
        <p:spPr>
          <a:xfrm>
            <a:off x="516467" y="3793073"/>
            <a:ext cx="9974962" cy="1591732"/>
          </a:xfrm>
        </p:spPr>
        <p:txBody>
          <a:bodyPr anchor="ctr"/>
          <a:lstStyle>
            <a:lvl1pPr algn="l">
              <a:defRPr sz="60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516468" y="5393272"/>
            <a:ext cx="9982200" cy="914400"/>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9" name="Rechteck 8"/>
          <p:cNvSpPr/>
          <p:nvPr userDrawn="1"/>
        </p:nvSpPr>
        <p:spPr>
          <a:xfrm>
            <a:off x="8467" y="3429263"/>
            <a:ext cx="12184823" cy="228601"/>
          </a:xfrm>
          <a:prstGeom prst="rect">
            <a:avLst/>
          </a:prstGeom>
          <a:solidFill>
            <a:srgbClr val="00853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p:cNvSpPr>
            <a:spLocks noGrp="1"/>
          </p:cNvSpPr>
          <p:nvPr>
            <p:ph type="body" sz="quarter" idx="10" hasCustomPrompt="1"/>
          </p:nvPr>
        </p:nvSpPr>
        <p:spPr>
          <a:xfrm>
            <a:off x="499533" y="3403599"/>
            <a:ext cx="3675062" cy="271462"/>
          </a:xfrm>
        </p:spPr>
        <p:txBody>
          <a:bodyPr>
            <a:noAutofit/>
          </a:bodyPr>
          <a:lstStyle>
            <a:lvl1pPr marL="0" indent="0">
              <a:buNone/>
              <a:defRPr sz="1600" baseline="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de-DE" dirty="0"/>
              <a:t>Text durch klicken bearbeiten</a:t>
            </a:r>
          </a:p>
        </p:txBody>
      </p:sp>
      <p:sp>
        <p:nvSpPr>
          <p:cNvPr id="10" name="Rechteck 9"/>
          <p:cNvSpPr/>
          <p:nvPr userDrawn="1"/>
        </p:nvSpPr>
        <p:spPr>
          <a:xfrm>
            <a:off x="0" y="6301946"/>
            <a:ext cx="12192000" cy="556054"/>
          </a:xfrm>
          <a:prstGeom prst="rect">
            <a:avLst/>
          </a:prstGeom>
          <a:solidFill>
            <a:srgbClr val="008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990" y="4764498"/>
            <a:ext cx="2860587" cy="1709514"/>
          </a:xfrm>
          <a:prstGeom prst="rect">
            <a:avLst/>
          </a:prstGeom>
        </p:spPr>
      </p:pic>
    </p:spTree>
    <p:extLst>
      <p:ext uri="{BB962C8B-B14F-4D97-AF65-F5344CB8AC3E}">
        <p14:creationId xmlns:p14="http://schemas.microsoft.com/office/powerpoint/2010/main" val="273357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1">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39" t="11442" r="-439" b="26216"/>
          <a:stretch/>
        </p:blipFill>
        <p:spPr>
          <a:xfrm>
            <a:off x="0" y="-8966"/>
            <a:ext cx="12235099" cy="3660388"/>
          </a:xfrm>
          <a:prstGeom prst="rect">
            <a:avLst/>
          </a:prstGeom>
        </p:spPr>
      </p:pic>
      <p:sp>
        <p:nvSpPr>
          <p:cNvPr id="2" name="Titel 1"/>
          <p:cNvSpPr>
            <a:spLocks noGrp="1"/>
          </p:cNvSpPr>
          <p:nvPr>
            <p:ph type="ctrTitle"/>
          </p:nvPr>
        </p:nvSpPr>
        <p:spPr>
          <a:xfrm>
            <a:off x="516467" y="3793073"/>
            <a:ext cx="9974962" cy="1591732"/>
          </a:xfrm>
        </p:spPr>
        <p:txBody>
          <a:bodyPr anchor="ctr"/>
          <a:lstStyle>
            <a:lvl1pPr algn="l">
              <a:defRPr sz="6000">
                <a:solidFill>
                  <a:srgbClr val="333333"/>
                </a:solidFill>
                <a:latin typeface="Arial" panose="020B0604020202020204" pitchFamily="34" charset="0"/>
                <a:cs typeface="Arial" panose="020B0604020202020204" pitchFamily="34" charset="0"/>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516468" y="5393272"/>
            <a:ext cx="9982200" cy="914400"/>
          </a:xfrm>
        </p:spPr>
        <p:txBody>
          <a:bodyPr/>
          <a:lstStyle>
            <a:lvl1pPr marL="0" indent="0" algn="l">
              <a:buNone/>
              <a:defRPr sz="2400">
                <a:solidFill>
                  <a:srgbClr val="33333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9" name="Rechteck 8"/>
          <p:cNvSpPr/>
          <p:nvPr userDrawn="1"/>
        </p:nvSpPr>
        <p:spPr>
          <a:xfrm>
            <a:off x="2289" y="3429263"/>
            <a:ext cx="12184823" cy="228601"/>
          </a:xfrm>
          <a:prstGeom prst="rect">
            <a:avLst/>
          </a:prstGeom>
          <a:solidFill>
            <a:srgbClr val="00853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platzhalter 10"/>
          <p:cNvSpPr>
            <a:spLocks noGrp="1"/>
          </p:cNvSpPr>
          <p:nvPr>
            <p:ph type="body" sz="quarter" idx="10" hasCustomPrompt="1"/>
          </p:nvPr>
        </p:nvSpPr>
        <p:spPr>
          <a:xfrm>
            <a:off x="499533" y="3403599"/>
            <a:ext cx="3786220" cy="271462"/>
          </a:xfrm>
        </p:spPr>
        <p:txBody>
          <a:bodyPr>
            <a:noAutofit/>
          </a:bodyPr>
          <a:lstStyle>
            <a:lvl1pPr marL="0" indent="0">
              <a:buNone/>
              <a:defRPr sz="1600" baseline="0">
                <a:solidFill>
                  <a:schemeClr val="bg1"/>
                </a:solidFill>
                <a:latin typeface="Arial" panose="020B0604020202020204" pitchFamily="34" charset="0"/>
                <a:cs typeface="Arial" panose="020B0604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de-DE" dirty="0"/>
              <a:t>Text durch klicken bearbeiten</a:t>
            </a:r>
          </a:p>
        </p:txBody>
      </p:sp>
      <p:sp>
        <p:nvSpPr>
          <p:cNvPr id="10" name="Rechteck 9"/>
          <p:cNvSpPr/>
          <p:nvPr userDrawn="1"/>
        </p:nvSpPr>
        <p:spPr>
          <a:xfrm>
            <a:off x="0" y="6301946"/>
            <a:ext cx="12192000" cy="556054"/>
          </a:xfrm>
          <a:prstGeom prst="rect">
            <a:avLst/>
          </a:prstGeom>
          <a:solidFill>
            <a:srgbClr val="008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990" y="4764498"/>
            <a:ext cx="2860587" cy="1709514"/>
          </a:xfrm>
          <a:prstGeom prst="rect">
            <a:avLst/>
          </a:prstGeom>
        </p:spPr>
      </p:pic>
    </p:spTree>
    <p:extLst>
      <p:ext uri="{BB962C8B-B14F-4D97-AF65-F5344CB8AC3E}">
        <p14:creationId xmlns:p14="http://schemas.microsoft.com/office/powerpoint/2010/main" val="177457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2">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a:extLst>
              <a:ext uri="{28A0092B-C50C-407E-A947-70E740481C1C}">
                <a14:useLocalDpi xmlns:a14="http://schemas.microsoft.com/office/drawing/2010/main" val="0"/>
              </a:ext>
            </a:extLst>
          </a:blip>
          <a:srcRect l="123" t="34512" r="103" b="20624"/>
          <a:stretch/>
        </p:blipFill>
        <p:spPr>
          <a:xfrm>
            <a:off x="5442" y="1040"/>
            <a:ext cx="12181115" cy="3651514"/>
          </a:xfrm>
          <a:prstGeom prst="rect">
            <a:avLst/>
          </a:prstGeom>
        </p:spPr>
      </p:pic>
      <p:sp>
        <p:nvSpPr>
          <p:cNvPr id="2" name="Titel 1"/>
          <p:cNvSpPr>
            <a:spLocks noGrp="1"/>
          </p:cNvSpPr>
          <p:nvPr>
            <p:ph type="ctrTitle"/>
          </p:nvPr>
        </p:nvSpPr>
        <p:spPr>
          <a:xfrm>
            <a:off x="516467" y="3793073"/>
            <a:ext cx="9974962" cy="1591732"/>
          </a:xfrm>
        </p:spPr>
        <p:txBody>
          <a:bodyPr anchor="ctr"/>
          <a:lstStyle>
            <a:lvl1pPr algn="l">
              <a:defRPr sz="6000">
                <a:solidFill>
                  <a:srgbClr val="333333"/>
                </a:solidFill>
                <a:latin typeface="Arial" panose="020B0604020202020204" pitchFamily="34" charset="0"/>
                <a:cs typeface="Arial" panose="020B0604020202020204" pitchFamily="34" charset="0"/>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516468" y="5393272"/>
            <a:ext cx="9982200" cy="914400"/>
          </a:xfrm>
        </p:spPr>
        <p:txBody>
          <a:bodyPr/>
          <a:lstStyle>
            <a:lvl1pPr marL="0" indent="0" algn="l">
              <a:buNone/>
              <a:defRPr sz="2400">
                <a:solidFill>
                  <a:srgbClr val="33333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9" name="Rechteck 8"/>
          <p:cNvSpPr/>
          <p:nvPr userDrawn="1"/>
        </p:nvSpPr>
        <p:spPr>
          <a:xfrm>
            <a:off x="8467" y="3429263"/>
            <a:ext cx="12184823" cy="228601"/>
          </a:xfrm>
          <a:prstGeom prst="rect">
            <a:avLst/>
          </a:prstGeom>
          <a:solidFill>
            <a:srgbClr val="00853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p:cNvSpPr>
            <a:spLocks noGrp="1"/>
          </p:cNvSpPr>
          <p:nvPr>
            <p:ph type="body" sz="quarter" idx="10" hasCustomPrompt="1"/>
          </p:nvPr>
        </p:nvSpPr>
        <p:spPr>
          <a:xfrm>
            <a:off x="499533" y="3403599"/>
            <a:ext cx="3675062" cy="271462"/>
          </a:xfrm>
        </p:spPr>
        <p:txBody>
          <a:bodyPr>
            <a:noAutofit/>
          </a:bodyPr>
          <a:lstStyle>
            <a:lvl1pPr marL="0" indent="0">
              <a:buNone/>
              <a:defRPr sz="1600" baseline="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de-DE" dirty="0"/>
              <a:t>Text durch klicken bearbeiten</a:t>
            </a:r>
          </a:p>
        </p:txBody>
      </p:sp>
      <p:sp>
        <p:nvSpPr>
          <p:cNvPr id="10" name="Rechteck 9"/>
          <p:cNvSpPr/>
          <p:nvPr userDrawn="1"/>
        </p:nvSpPr>
        <p:spPr>
          <a:xfrm>
            <a:off x="0" y="6301946"/>
            <a:ext cx="12192000" cy="556054"/>
          </a:xfrm>
          <a:prstGeom prst="rect">
            <a:avLst/>
          </a:prstGeom>
          <a:solidFill>
            <a:srgbClr val="008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990" y="4764498"/>
            <a:ext cx="2860587" cy="1709514"/>
          </a:xfrm>
          <a:prstGeom prst="rect">
            <a:avLst/>
          </a:prstGeom>
        </p:spPr>
      </p:pic>
    </p:spTree>
    <p:extLst>
      <p:ext uri="{BB962C8B-B14F-4D97-AF65-F5344CB8AC3E}">
        <p14:creationId xmlns:p14="http://schemas.microsoft.com/office/powerpoint/2010/main" val="311446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spannfolie 1">
    <p:spTree>
      <p:nvGrpSpPr>
        <p:cNvPr id="1" name=""/>
        <p:cNvGrpSpPr/>
        <p:nvPr/>
      </p:nvGrpSpPr>
      <p:grpSpPr>
        <a:xfrm>
          <a:off x="0" y="0"/>
          <a:ext cx="0" cy="0"/>
          <a:chOff x="0" y="0"/>
          <a:chExt cx="0" cy="0"/>
        </a:xfrm>
      </p:grpSpPr>
      <p:pic>
        <p:nvPicPr>
          <p:cNvPr id="10" name="Grafik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890" b="39220"/>
          <a:stretch/>
        </p:blipFill>
        <p:spPr>
          <a:xfrm>
            <a:off x="-3889" y="4708"/>
            <a:ext cx="12226444" cy="3659070"/>
          </a:xfrm>
          <a:prstGeom prst="rect">
            <a:avLst/>
          </a:prstGeom>
        </p:spPr>
      </p:pic>
      <p:sp>
        <p:nvSpPr>
          <p:cNvPr id="12" name="Rechteck 11"/>
          <p:cNvSpPr/>
          <p:nvPr userDrawn="1"/>
        </p:nvSpPr>
        <p:spPr>
          <a:xfrm>
            <a:off x="8467" y="3429263"/>
            <a:ext cx="12184823" cy="228601"/>
          </a:xfrm>
          <a:prstGeom prst="rect">
            <a:avLst/>
          </a:prstGeom>
          <a:solidFill>
            <a:srgbClr val="00853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p:cNvSpPr/>
          <p:nvPr userDrawn="1"/>
        </p:nvSpPr>
        <p:spPr>
          <a:xfrm>
            <a:off x="0" y="6301946"/>
            <a:ext cx="12192000" cy="556054"/>
          </a:xfrm>
          <a:prstGeom prst="rect">
            <a:avLst/>
          </a:prstGeom>
          <a:solidFill>
            <a:srgbClr val="008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endParaRPr>
          </a:p>
        </p:txBody>
      </p:sp>
      <p:sp>
        <p:nvSpPr>
          <p:cNvPr id="2" name="Titel 1"/>
          <p:cNvSpPr>
            <a:spLocks noGrp="1"/>
          </p:cNvSpPr>
          <p:nvPr>
            <p:ph type="ctrTitle" hasCustomPrompt="1"/>
          </p:nvPr>
        </p:nvSpPr>
        <p:spPr>
          <a:xfrm>
            <a:off x="838199" y="3657864"/>
            <a:ext cx="7781015" cy="2387600"/>
          </a:xfrm>
        </p:spPr>
        <p:txBody>
          <a:bodyPr anchor="ctr"/>
          <a:lstStyle>
            <a:lvl1pPr algn="l">
              <a:defRPr sz="6000">
                <a:effectLst/>
              </a:defRPr>
            </a:lvl1pPr>
          </a:lstStyle>
          <a:p>
            <a:r>
              <a:rPr lang="de-DE" dirty="0"/>
              <a:t>Abspannmasterformat durch Klicken bearbeiten</a:t>
            </a:r>
          </a:p>
        </p:txBody>
      </p:sp>
      <p:sp>
        <p:nvSpPr>
          <p:cNvPr id="15" name="Textplatzhalter 19"/>
          <p:cNvSpPr>
            <a:spLocks noGrp="1"/>
          </p:cNvSpPr>
          <p:nvPr>
            <p:ph type="body" sz="quarter" idx="16" hasCustomPrompt="1"/>
          </p:nvPr>
        </p:nvSpPr>
        <p:spPr>
          <a:xfrm>
            <a:off x="6096001" y="2332236"/>
            <a:ext cx="5872020" cy="993775"/>
          </a:xfrm>
        </p:spPr>
        <p:txBody>
          <a:bodyPr anchor="b">
            <a:noAutofit/>
          </a:bodyPr>
          <a:lstStyle>
            <a:lvl1pPr marL="0" indent="0" algn="r">
              <a:buNone/>
              <a:defRPr lang="de-DE" sz="2400" kern="1200" baseline="0" dirty="0">
                <a:solidFill>
                  <a:schemeClr val="bg1"/>
                </a:solidFill>
                <a:effectLst/>
                <a:latin typeface="Arial" panose="020B0604020202020204" pitchFamily="34" charset="0"/>
                <a:ea typeface="+mn-ea"/>
                <a:cs typeface="Arial" panose="020B0604020202020204" pitchFamily="34" charset="0"/>
              </a:defRPr>
            </a:lvl1pPr>
          </a:lstStyle>
          <a:p>
            <a:pPr lvl="0"/>
            <a:r>
              <a:rPr lang="de-DE" dirty="0"/>
              <a:t>vorname.name-doppelname</a:t>
            </a:r>
            <a:br>
              <a:rPr lang="de-DE" dirty="0"/>
            </a:br>
            <a:r>
              <a:rPr lang="de-DE" dirty="0"/>
              <a:t>@hochsauerlandkreis.de durch Klicken bearbeiten</a:t>
            </a:r>
          </a:p>
        </p:txBody>
      </p:sp>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990" y="4764498"/>
            <a:ext cx="2860587" cy="1709514"/>
          </a:xfrm>
          <a:prstGeom prst="rect">
            <a:avLst/>
          </a:prstGeom>
        </p:spPr>
      </p:pic>
      <p:sp>
        <p:nvSpPr>
          <p:cNvPr id="17" name="Textplatzhalter 23"/>
          <p:cNvSpPr>
            <a:spLocks noGrp="1"/>
          </p:cNvSpPr>
          <p:nvPr>
            <p:ph type="body" sz="quarter" idx="14" hasCustomPrompt="1"/>
          </p:nvPr>
        </p:nvSpPr>
        <p:spPr>
          <a:xfrm>
            <a:off x="6158344" y="6400960"/>
            <a:ext cx="5973929" cy="358027"/>
          </a:xfrm>
        </p:spPr>
        <p:txBody>
          <a:bodyPr vert="horz" lIns="91440" tIns="45720" rIns="91440" bIns="45720" rtlCol="0" anchor="ctr">
            <a:normAutofit/>
          </a:bodyPr>
          <a:lstStyle>
            <a:lvl1pPr marL="0" indent="0" algn="r">
              <a:buNone/>
              <a:defRPr lang="de-DE" sz="2400" dirty="0">
                <a:solidFill>
                  <a:schemeClr val="bg1"/>
                </a:solidFill>
                <a:effectLst/>
                <a:latin typeface="Arial" panose="020B0604020202020204" pitchFamily="34" charset="0"/>
                <a:cs typeface="Arial" panose="020B0604020202020204" pitchFamily="34" charset="0"/>
              </a:defRPr>
            </a:lvl1pPr>
          </a:lstStyle>
          <a:p>
            <a:pPr marL="228600" lvl="0" indent="-228600"/>
            <a:r>
              <a:rPr lang="de-DE" dirty="0"/>
              <a:t>Vorname Name durch Klicken bearbeiten</a:t>
            </a:r>
          </a:p>
        </p:txBody>
      </p:sp>
      <p:sp>
        <p:nvSpPr>
          <p:cNvPr id="18" name="Textplatzhalter 25"/>
          <p:cNvSpPr>
            <a:spLocks noGrp="1"/>
          </p:cNvSpPr>
          <p:nvPr>
            <p:ph type="body" sz="quarter" idx="15" hasCustomPrompt="1"/>
          </p:nvPr>
        </p:nvSpPr>
        <p:spPr>
          <a:xfrm>
            <a:off x="782781" y="6400960"/>
            <a:ext cx="5253493" cy="358027"/>
          </a:xfrm>
        </p:spPr>
        <p:txBody>
          <a:bodyPr anchor="ctr">
            <a:noAutofit/>
          </a:bodyPr>
          <a:lstStyle>
            <a:lvl1pPr marL="0" indent="0">
              <a:buNone/>
              <a:defRPr lang="de-DE" sz="2400" kern="1200" dirty="0">
                <a:solidFill>
                  <a:schemeClr val="bg1"/>
                </a:solidFill>
                <a:effectLst/>
                <a:latin typeface="Arial" panose="020B0604020202020204" pitchFamily="34" charset="0"/>
                <a:ea typeface="+mn-ea"/>
                <a:cs typeface="Arial" panose="020B0604020202020204" pitchFamily="34" charset="0"/>
              </a:defRPr>
            </a:lvl1pPr>
          </a:lstStyle>
          <a:p>
            <a:pPr lvl="0"/>
            <a:r>
              <a:rPr lang="de-DE" dirty="0"/>
              <a:t>Fachdienst durch Klicken bearbeiten</a:t>
            </a:r>
          </a:p>
        </p:txBody>
      </p:sp>
    </p:spTree>
    <p:extLst>
      <p:ext uri="{BB962C8B-B14F-4D97-AF65-F5344CB8AC3E}">
        <p14:creationId xmlns:p14="http://schemas.microsoft.com/office/powerpoint/2010/main" val="3788632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spannfolie 2">
    <p:spTree>
      <p:nvGrpSpPr>
        <p:cNvPr id="1" name=""/>
        <p:cNvGrpSpPr/>
        <p:nvPr/>
      </p:nvGrpSpPr>
      <p:grpSpPr>
        <a:xfrm>
          <a:off x="0" y="0"/>
          <a:ext cx="0" cy="0"/>
          <a:chOff x="0" y="0"/>
          <a:chExt cx="0" cy="0"/>
        </a:xfrm>
      </p:grpSpPr>
      <p:pic>
        <p:nvPicPr>
          <p:cNvPr id="10" name="Grafik 9"/>
          <p:cNvPicPr>
            <a:picLocks noChangeAspect="1"/>
          </p:cNvPicPr>
          <p:nvPr userDrawn="1"/>
        </p:nvPicPr>
        <p:blipFill rotWithShape="1">
          <a:blip r:embed="rId2" cstate="print">
            <a:extLst>
              <a:ext uri="{28A0092B-C50C-407E-A947-70E740481C1C}">
                <a14:useLocalDpi xmlns:a14="http://schemas.microsoft.com/office/drawing/2010/main" val="0"/>
              </a:ext>
            </a:extLst>
          </a:blip>
          <a:srcRect l="814" t="-331" r="-395" b="55493"/>
          <a:stretch/>
        </p:blipFill>
        <p:spPr>
          <a:xfrm>
            <a:off x="6927" y="-34636"/>
            <a:ext cx="12229524" cy="3671027"/>
          </a:xfrm>
          <a:prstGeom prst="rect">
            <a:avLst/>
          </a:prstGeom>
        </p:spPr>
      </p:pic>
      <p:sp>
        <p:nvSpPr>
          <p:cNvPr id="12" name="Rechteck 11"/>
          <p:cNvSpPr/>
          <p:nvPr userDrawn="1"/>
        </p:nvSpPr>
        <p:spPr>
          <a:xfrm>
            <a:off x="8467" y="3429263"/>
            <a:ext cx="12184823" cy="228601"/>
          </a:xfrm>
          <a:prstGeom prst="rect">
            <a:avLst/>
          </a:prstGeom>
          <a:solidFill>
            <a:srgbClr val="00853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p:cNvSpPr/>
          <p:nvPr userDrawn="1"/>
        </p:nvSpPr>
        <p:spPr>
          <a:xfrm>
            <a:off x="0" y="6301946"/>
            <a:ext cx="12192000" cy="556054"/>
          </a:xfrm>
          <a:prstGeom prst="rect">
            <a:avLst/>
          </a:prstGeom>
          <a:solidFill>
            <a:srgbClr val="008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endParaRPr>
          </a:p>
        </p:txBody>
      </p:sp>
      <p:sp>
        <p:nvSpPr>
          <p:cNvPr id="2" name="Titel 1"/>
          <p:cNvSpPr>
            <a:spLocks noGrp="1"/>
          </p:cNvSpPr>
          <p:nvPr>
            <p:ph type="ctrTitle" hasCustomPrompt="1"/>
          </p:nvPr>
        </p:nvSpPr>
        <p:spPr>
          <a:xfrm>
            <a:off x="838199" y="3657864"/>
            <a:ext cx="7749210" cy="2387600"/>
          </a:xfrm>
        </p:spPr>
        <p:txBody>
          <a:bodyPr anchor="ctr"/>
          <a:lstStyle>
            <a:lvl1pPr algn="l">
              <a:defRPr sz="6000">
                <a:solidFill>
                  <a:srgbClr val="008532"/>
                </a:solidFill>
                <a:effectLst/>
                <a:latin typeface="Arial" panose="020B0604020202020204" pitchFamily="34" charset="0"/>
                <a:cs typeface="Arial" panose="020B0604020202020204" pitchFamily="34" charset="0"/>
              </a:defRPr>
            </a:lvl1pPr>
          </a:lstStyle>
          <a:p>
            <a:r>
              <a:rPr lang="de-DE" dirty="0"/>
              <a:t>Abspannmasterformat durch Klicken bearbeiten</a:t>
            </a:r>
          </a:p>
        </p:txBody>
      </p:sp>
      <p:pic>
        <p:nvPicPr>
          <p:cNvPr id="14" name="Grafi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990" y="4764498"/>
            <a:ext cx="2860587" cy="1709514"/>
          </a:xfrm>
          <a:prstGeom prst="rect">
            <a:avLst/>
          </a:prstGeom>
        </p:spPr>
      </p:pic>
      <p:sp>
        <p:nvSpPr>
          <p:cNvPr id="15" name="Textplatzhalter 19"/>
          <p:cNvSpPr>
            <a:spLocks noGrp="1"/>
          </p:cNvSpPr>
          <p:nvPr>
            <p:ph type="body" sz="quarter" idx="16" hasCustomPrompt="1"/>
          </p:nvPr>
        </p:nvSpPr>
        <p:spPr>
          <a:xfrm>
            <a:off x="6096001" y="2332236"/>
            <a:ext cx="5872020" cy="993775"/>
          </a:xfrm>
        </p:spPr>
        <p:txBody>
          <a:bodyPr anchor="b">
            <a:noAutofit/>
          </a:bodyPr>
          <a:lstStyle>
            <a:lvl1pPr marL="0" indent="0" algn="r">
              <a:buNone/>
              <a:defRPr lang="de-DE" sz="2400" kern="1200" baseline="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stStyle>
          <a:p>
            <a:pPr lvl="0"/>
            <a:r>
              <a:rPr lang="de-DE" dirty="0"/>
              <a:t>vorname.name-doppelname</a:t>
            </a:r>
            <a:br>
              <a:rPr lang="de-DE" dirty="0"/>
            </a:br>
            <a:r>
              <a:rPr lang="de-DE" dirty="0"/>
              <a:t>@hochsauerlandkreis.de durch Klicken bearbeiten</a:t>
            </a:r>
          </a:p>
        </p:txBody>
      </p:sp>
      <p:sp>
        <p:nvSpPr>
          <p:cNvPr id="16" name="Textplatzhalter 23"/>
          <p:cNvSpPr>
            <a:spLocks noGrp="1"/>
          </p:cNvSpPr>
          <p:nvPr>
            <p:ph type="body" sz="quarter" idx="14" hasCustomPrompt="1"/>
          </p:nvPr>
        </p:nvSpPr>
        <p:spPr>
          <a:xfrm>
            <a:off x="6158344" y="6400960"/>
            <a:ext cx="5973929" cy="358027"/>
          </a:xfrm>
        </p:spPr>
        <p:txBody>
          <a:bodyPr vert="horz" lIns="91440" tIns="45720" rIns="91440" bIns="45720" rtlCol="0" anchor="ctr">
            <a:normAutofit/>
          </a:bodyPr>
          <a:lstStyle>
            <a:lvl1pPr marL="0" indent="0" algn="r">
              <a:buNone/>
              <a:defRPr lang="de-DE" sz="2400" dirty="0">
                <a:solidFill>
                  <a:schemeClr val="bg1"/>
                </a:solidFill>
                <a:effectLst/>
                <a:latin typeface="Arial" panose="020B0604020202020204" pitchFamily="34" charset="0"/>
                <a:cs typeface="Arial" panose="020B0604020202020204" pitchFamily="34" charset="0"/>
              </a:defRPr>
            </a:lvl1pPr>
          </a:lstStyle>
          <a:p>
            <a:pPr marL="228600" lvl="0" indent="-228600"/>
            <a:r>
              <a:rPr lang="de-DE" dirty="0"/>
              <a:t>Vorname Name durch Klicken bearbeiten</a:t>
            </a:r>
          </a:p>
        </p:txBody>
      </p:sp>
      <p:sp>
        <p:nvSpPr>
          <p:cNvPr id="17" name="Textplatzhalter 25"/>
          <p:cNvSpPr>
            <a:spLocks noGrp="1"/>
          </p:cNvSpPr>
          <p:nvPr>
            <p:ph type="body" sz="quarter" idx="15" hasCustomPrompt="1"/>
          </p:nvPr>
        </p:nvSpPr>
        <p:spPr>
          <a:xfrm>
            <a:off x="782781" y="6400960"/>
            <a:ext cx="5253493" cy="358027"/>
          </a:xfrm>
        </p:spPr>
        <p:txBody>
          <a:bodyPr anchor="ctr">
            <a:noAutofit/>
          </a:bodyPr>
          <a:lstStyle>
            <a:lvl1pPr marL="0" indent="0">
              <a:buNone/>
              <a:defRPr lang="de-DE" sz="2400" kern="1200" dirty="0">
                <a:solidFill>
                  <a:schemeClr val="bg1"/>
                </a:solidFill>
                <a:effectLst/>
                <a:latin typeface="Arial" panose="020B0604020202020204" pitchFamily="34" charset="0"/>
                <a:ea typeface="+mn-ea"/>
                <a:cs typeface="Arial" panose="020B0604020202020204" pitchFamily="34" charset="0"/>
              </a:defRPr>
            </a:lvl1pPr>
          </a:lstStyle>
          <a:p>
            <a:pPr lvl="0"/>
            <a:r>
              <a:rPr lang="de-DE" dirty="0"/>
              <a:t>Fachdienst durch Klicken bearbeiten</a:t>
            </a:r>
          </a:p>
        </p:txBody>
      </p:sp>
    </p:spTree>
    <p:extLst>
      <p:ext uri="{BB962C8B-B14F-4D97-AF65-F5344CB8AC3E}">
        <p14:creationId xmlns:p14="http://schemas.microsoft.com/office/powerpoint/2010/main" val="2263827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smtClean="0"/>
              <a:t>Schuljahr 2025/2026</a:t>
            </a:r>
            <a:endParaRPr lang="de-DE" dirty="0"/>
          </a:p>
        </p:txBody>
      </p:sp>
      <p:sp>
        <p:nvSpPr>
          <p:cNvPr id="5" name="Fußzeilenplatzhalt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96A9AB-1936-45F2-93BE-C7D20BE831E7}" type="slidenum">
              <a:rPr lang="de-DE" smtClean="0"/>
              <a:pPr/>
              <a:t>‹Nr.›</a:t>
            </a:fld>
            <a:endParaRPr lang="de-DE" dirty="0"/>
          </a:p>
        </p:txBody>
      </p:sp>
    </p:spTree>
    <p:extLst>
      <p:ext uri="{BB962C8B-B14F-4D97-AF65-F5344CB8AC3E}">
        <p14:creationId xmlns:p14="http://schemas.microsoft.com/office/powerpoint/2010/main" val="3718072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23893" y="464447"/>
            <a:ext cx="10341134" cy="617267"/>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223892" y="1316757"/>
            <a:ext cx="11669637" cy="5028437"/>
          </a:xfrm>
          <a:prstGeom prst="rect">
            <a:avLst/>
          </a:prstGeom>
        </p:spPr>
        <p:txBody>
          <a:bodyPr vert="horz" lIns="91440" tIns="45720" rIns="91440" bIns="45720" rtlCol="0">
            <a:normAutofit/>
          </a:bodyPr>
          <a:lstStyle/>
          <a:p>
            <a:pPr lvl="0"/>
            <a:r>
              <a:rPr lang="de-DE" dirty="0"/>
              <a:t>Formatvorlagen des Textmasters bearbeiten</a:t>
            </a:r>
          </a:p>
          <a:p>
            <a:pPr lvl="0"/>
            <a:r>
              <a:rPr lang="de-DE" dirty="0"/>
              <a:t>Zweite Ebene</a:t>
            </a:r>
          </a:p>
          <a:p>
            <a:pPr lvl="0"/>
            <a:r>
              <a:rPr lang="de-DE" dirty="0"/>
              <a:t>Dritte Ebene</a:t>
            </a:r>
          </a:p>
          <a:p>
            <a:pPr lvl="0"/>
            <a:r>
              <a:rPr lang="de-DE" dirty="0"/>
              <a:t>Vierte Ebene</a:t>
            </a:r>
          </a:p>
          <a:p>
            <a:pPr lvl="0"/>
            <a:r>
              <a:rPr lang="de-DE" dirty="0"/>
              <a:t>Fünfte Ebene</a:t>
            </a:r>
          </a:p>
        </p:txBody>
      </p:sp>
      <p:sp>
        <p:nvSpPr>
          <p:cNvPr id="4" name="Datumsplatzhalter 3"/>
          <p:cNvSpPr>
            <a:spLocks noGrp="1"/>
          </p:cNvSpPr>
          <p:nvPr>
            <p:ph type="dt" sz="half" idx="2"/>
          </p:nvPr>
        </p:nvSpPr>
        <p:spPr>
          <a:xfrm>
            <a:off x="223893" y="6451496"/>
            <a:ext cx="1604907" cy="365125"/>
          </a:xfrm>
          <a:prstGeom prst="rect">
            <a:avLst/>
          </a:prstGeom>
        </p:spPr>
        <p:txBody>
          <a:bodyPr vert="horz" lIns="91440" tIns="45720" rIns="91440" bIns="45720" rtlCol="0" anchor="ctr"/>
          <a:lstStyle>
            <a:lvl1pPr algn="l">
              <a:defRPr sz="1000">
                <a:solidFill>
                  <a:schemeClr val="bg2">
                    <a:lumMod val="50000"/>
                  </a:schemeClr>
                </a:solidFill>
                <a:latin typeface="+mj-lt"/>
              </a:defRPr>
            </a:lvl1pPr>
          </a:lstStyle>
          <a:p>
            <a:r>
              <a:rPr lang="de-DE" smtClean="0"/>
              <a:t>Schuljahr 2025/2026</a:t>
            </a:r>
            <a:endParaRPr lang="de-DE"/>
          </a:p>
        </p:txBody>
      </p:sp>
      <p:sp>
        <p:nvSpPr>
          <p:cNvPr id="5" name="Fußzeilenplatzhalter 4"/>
          <p:cNvSpPr>
            <a:spLocks noGrp="1"/>
          </p:cNvSpPr>
          <p:nvPr>
            <p:ph type="ftr" sz="quarter" idx="3"/>
          </p:nvPr>
        </p:nvSpPr>
        <p:spPr>
          <a:xfrm>
            <a:off x="1950720" y="6451496"/>
            <a:ext cx="8290560" cy="365125"/>
          </a:xfrm>
          <a:prstGeom prst="rect">
            <a:avLst/>
          </a:prstGeom>
        </p:spPr>
        <p:txBody>
          <a:bodyPr vert="horz" lIns="91440" tIns="45720" rIns="91440" bIns="45720" rtlCol="0" anchor="ctr"/>
          <a:lstStyle>
            <a:lvl1pPr algn="ctr">
              <a:defRPr sz="1000">
                <a:solidFill>
                  <a:schemeClr val="bg2">
                    <a:lumMod val="50000"/>
                  </a:schemeClr>
                </a:solidFill>
                <a:latin typeface="+mj-lt"/>
              </a:defRPr>
            </a:lvl1pPr>
          </a:lstStyle>
          <a:p>
            <a:r>
              <a:rPr lang="de-DE" smtClean="0"/>
              <a:t>Der AKK-Prozess</a:t>
            </a:r>
            <a:endParaRPr lang="de-DE" dirty="0"/>
          </a:p>
        </p:txBody>
      </p:sp>
      <p:sp>
        <p:nvSpPr>
          <p:cNvPr id="6" name="Foliennummernplatzhalter 5"/>
          <p:cNvSpPr>
            <a:spLocks noGrp="1"/>
          </p:cNvSpPr>
          <p:nvPr>
            <p:ph type="sldNum" sz="quarter" idx="4"/>
          </p:nvPr>
        </p:nvSpPr>
        <p:spPr>
          <a:xfrm>
            <a:off x="11420642" y="6451496"/>
            <a:ext cx="510540" cy="365125"/>
          </a:xfrm>
          <a:prstGeom prst="rect">
            <a:avLst/>
          </a:prstGeom>
        </p:spPr>
        <p:txBody>
          <a:bodyPr vert="horz" lIns="91440" tIns="45720" rIns="91440" bIns="45720" rtlCol="0" anchor="ctr"/>
          <a:lstStyle>
            <a:lvl1pPr algn="ctr">
              <a:defRPr sz="1000">
                <a:solidFill>
                  <a:schemeClr val="bg2">
                    <a:lumMod val="50000"/>
                  </a:schemeClr>
                </a:solidFill>
                <a:latin typeface="+mj-lt"/>
              </a:defRPr>
            </a:lvl1pPr>
          </a:lstStyle>
          <a:p>
            <a:fld id="{0896A9AB-1936-45F2-93BE-C7D20BE831E7}" type="slidenum">
              <a:rPr lang="de-DE" smtClean="0"/>
              <a:pPr/>
              <a:t>‹Nr.›</a:t>
            </a:fld>
            <a:endParaRPr lang="de-DE"/>
          </a:p>
        </p:txBody>
      </p:sp>
      <p:sp>
        <p:nvSpPr>
          <p:cNvPr id="15" name="Rechteck 14"/>
          <p:cNvSpPr/>
          <p:nvPr userDrawn="1"/>
        </p:nvSpPr>
        <p:spPr>
          <a:xfrm flipV="1">
            <a:off x="0" y="6792842"/>
            <a:ext cx="12192000" cy="73976"/>
          </a:xfrm>
          <a:prstGeom prst="rect">
            <a:avLst/>
          </a:prstGeom>
          <a:solidFill>
            <a:srgbClr val="008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50000"/>
                </a:schemeClr>
              </a:solidFill>
              <a:latin typeface="+mn-lt"/>
            </a:endParaRPr>
          </a:p>
        </p:txBody>
      </p:sp>
      <p:pic>
        <p:nvPicPr>
          <p:cNvPr id="10" name="Grafik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565027" y="80476"/>
            <a:ext cx="1497526" cy="894936"/>
          </a:xfrm>
          <a:prstGeom prst="rect">
            <a:avLst/>
          </a:prstGeom>
        </p:spPr>
      </p:pic>
    </p:spTree>
    <p:extLst>
      <p:ext uri="{BB962C8B-B14F-4D97-AF65-F5344CB8AC3E}">
        <p14:creationId xmlns:p14="http://schemas.microsoft.com/office/powerpoint/2010/main" val="28557358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4" r:id="rId3"/>
    <p:sldLayoutId id="2147483693" r:id="rId4"/>
    <p:sldLayoutId id="2147483690" r:id="rId5"/>
    <p:sldLayoutId id="2147483688" r:id="rId6"/>
    <p:sldLayoutId id="2147483689" r:id="rId7"/>
    <p:sldLayoutId id="2147483687" r:id="rId8"/>
    <p:sldLayoutId id="2147483678" r:id="rId9"/>
    <p:sldLayoutId id="2147483679" r:id="rId10"/>
    <p:sldLayoutId id="2147483692" r:id="rId11"/>
    <p:sldLayoutId id="2147483681" r:id="rId12"/>
    <p:sldLayoutId id="2147483682" r:id="rId13"/>
    <p:sldLayoutId id="2147483683" r:id="rId14"/>
    <p:sldLayoutId id="2147483684" r:id="rId15"/>
    <p:sldLayoutId id="2147483685" r:id="rId16"/>
    <p:sldLayoutId id="2147483691" r:id="rId17"/>
  </p:sldLayoutIdLst>
  <p:hf hdr="0"/>
  <p:txStyles>
    <p:titleStyle>
      <a:lvl1pPr algn="l" defTabSz="914400" rtl="0" eaLnBrk="1" latinLnBrk="0" hangingPunct="1">
        <a:lnSpc>
          <a:spcPct val="90000"/>
        </a:lnSpc>
        <a:spcBef>
          <a:spcPct val="0"/>
        </a:spcBef>
        <a:buNone/>
        <a:defRPr sz="4400" kern="1200">
          <a:solidFill>
            <a:srgbClr val="008532"/>
          </a:solidFill>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2">
              <a:lumMod val="25000"/>
            </a:schemeClr>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lumMod val="25000"/>
            </a:schemeClr>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25000"/>
            </a:schemeClr>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B808B91-5585-4945-A7F8-08684294A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DFDAAD1-D68A-4186-A8ED-BAC1E66A22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B37C0C-5873-4E49-91A1-C12C4B875E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Schuljahr 2025/2026</a:t>
            </a:r>
            <a:endParaRPr lang="de-DE"/>
          </a:p>
        </p:txBody>
      </p:sp>
      <p:sp>
        <p:nvSpPr>
          <p:cNvPr id="5" name="Fußzeilenplatzhalter 4">
            <a:extLst>
              <a:ext uri="{FF2B5EF4-FFF2-40B4-BE49-F238E27FC236}">
                <a16:creationId xmlns:a16="http://schemas.microsoft.com/office/drawing/2014/main" id="{31CAC56A-C162-4CD1-A52C-39B18D0E6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Der AKK-Prozess</a:t>
            </a:r>
            <a:endParaRPr lang="de-DE"/>
          </a:p>
        </p:txBody>
      </p:sp>
      <p:sp>
        <p:nvSpPr>
          <p:cNvPr id="6" name="Foliennummernplatzhalter 5">
            <a:extLst>
              <a:ext uri="{FF2B5EF4-FFF2-40B4-BE49-F238E27FC236}">
                <a16:creationId xmlns:a16="http://schemas.microsoft.com/office/drawing/2014/main" id="{F210E913-84B0-4C50-BA1A-750792D20B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5D641-134B-4E55-A3B3-A794D0E313CD}" type="slidenum">
              <a:rPr lang="de-DE" smtClean="0"/>
              <a:t>‹Nr.›</a:t>
            </a:fld>
            <a:endParaRPr lang="de-DE"/>
          </a:p>
        </p:txBody>
      </p:sp>
    </p:spTree>
    <p:extLst>
      <p:ext uri="{BB962C8B-B14F-4D97-AF65-F5344CB8AC3E}">
        <p14:creationId xmlns:p14="http://schemas.microsoft.com/office/powerpoint/2010/main" val="118798532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schule-inklusion-hsk.de/uebergang_4_5/" TargetMode="External"/><Relationship Id="rId5" Type="http://schemas.openxmlformats.org/officeDocument/2006/relationships/hyperlink" Target="https://schule-inklusion-hsk.de/elternprotokollboegen/" TargetMode="External"/><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hyperlink" Target="https://schule-inklusion-hsk.de/uebergang_4_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schule-inklusion-hsk.de/elternprotokollboege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chule-inklusion-hsk.de/uebergang_4_5/"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chule-inklusion-hsk.de/elternprotokollboeg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schule-inklusion-hsk.de/uebergang_4_5/"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hyperlink" Target="https://schule-inklusion-hsk.de/elternprotokollboegen/"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www.schule-inklusion-hsk.de/"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schule-inklusion-hsk.de/akk_info/" TargetMode="Externa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schule-inklusion-hsk.de/protokollboegen-elternberatung/" TargetMode="External"/><Relationship Id="rId4" Type="http://schemas.openxmlformats.org/officeDocument/2006/relationships/hyperlink" Target="https://schule-inklusion-hsk.de/elternprotokollboegen/"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dirty="0" smtClean="0"/>
              <a:t>Der AKK-Prozess </a:t>
            </a:r>
            <a:endParaRPr lang="de-DE" dirty="0"/>
          </a:p>
        </p:txBody>
      </p:sp>
      <p:sp>
        <p:nvSpPr>
          <p:cNvPr id="3" name="Untertitel 2"/>
          <p:cNvSpPr>
            <a:spLocks noGrp="1"/>
          </p:cNvSpPr>
          <p:nvPr>
            <p:ph type="subTitle" idx="1"/>
          </p:nvPr>
        </p:nvSpPr>
        <p:spPr/>
        <p:txBody>
          <a:bodyPr/>
          <a:lstStyle/>
          <a:p>
            <a:r>
              <a:rPr lang="de-DE" dirty="0" smtClean="0"/>
              <a:t>Übergang Klasse 4/5 im Schuljahr 2025/2026</a:t>
            </a:r>
            <a:endParaRPr lang="de-DE" dirty="0"/>
          </a:p>
        </p:txBody>
      </p:sp>
      <p:sp>
        <p:nvSpPr>
          <p:cNvPr id="4" name="Textplatzhalter 3"/>
          <p:cNvSpPr>
            <a:spLocks noGrp="1"/>
          </p:cNvSpPr>
          <p:nvPr>
            <p:ph type="body" sz="quarter" idx="10"/>
          </p:nvPr>
        </p:nvSpPr>
        <p:spPr/>
        <p:txBody>
          <a:bodyPr/>
          <a:lstStyle/>
          <a:p>
            <a:r>
              <a:rPr lang="de-DE" dirty="0" smtClean="0"/>
              <a:t>Schulamt HSK – Inklusionsteam </a:t>
            </a:r>
            <a:endParaRPr lang="de-DE" dirty="0"/>
          </a:p>
        </p:txBody>
      </p:sp>
    </p:spTree>
    <p:extLst>
      <p:ext uri="{BB962C8B-B14F-4D97-AF65-F5344CB8AC3E}">
        <p14:creationId xmlns:p14="http://schemas.microsoft.com/office/powerpoint/2010/main" val="3644236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3893" y="815996"/>
            <a:ext cx="10244410" cy="837592"/>
          </a:xfrm>
        </p:spPr>
        <p:txBody>
          <a:bodyPr>
            <a:normAutofit fontScale="90000"/>
          </a:bodyPr>
          <a:lstStyle/>
          <a:p>
            <a:r>
              <a:rPr lang="de-DE" dirty="0" smtClean="0"/>
              <a:t>WELCHE DOKUMENTE?</a:t>
            </a:r>
            <a:br>
              <a:rPr lang="de-DE" dirty="0" smtClean="0"/>
            </a:br>
            <a:r>
              <a:rPr lang="de-DE" dirty="0" smtClean="0"/>
              <a:t>    …</a:t>
            </a:r>
            <a:r>
              <a:rPr lang="de-DE" sz="2800" dirty="0" smtClean="0"/>
              <a:t>bei unverändertem sonderpädagogischen Unterstützungsbedarf </a:t>
            </a:r>
            <a:r>
              <a:rPr lang="de-DE" dirty="0"/>
              <a:t/>
            </a:r>
            <a:br>
              <a:rPr lang="de-DE" dirty="0"/>
            </a:br>
            <a:endParaRPr lang="de-DE" dirty="0"/>
          </a:p>
        </p:txBody>
      </p:sp>
      <p:sp>
        <p:nvSpPr>
          <p:cNvPr id="3" name="Inhaltsplatzhalter 2"/>
          <p:cNvSpPr>
            <a:spLocks noGrp="1"/>
          </p:cNvSpPr>
          <p:nvPr>
            <p:ph idx="1"/>
          </p:nvPr>
        </p:nvSpPr>
        <p:spPr>
          <a:xfrm>
            <a:off x="223893" y="1653588"/>
            <a:ext cx="11009870" cy="4688930"/>
          </a:xfrm>
        </p:spPr>
        <p:txBody>
          <a:bodyPr/>
          <a:lstStyle/>
          <a:p>
            <a:pPr marL="514350" indent="-514350">
              <a:lnSpc>
                <a:spcPct val="200000"/>
              </a:lnSpc>
              <a:buAutoNum type="arabicPeriod"/>
            </a:pPr>
            <a:r>
              <a:rPr lang="de-DE" dirty="0" smtClean="0"/>
              <a:t>Kopie des letzten rechtsgültigen Bescheides</a:t>
            </a:r>
          </a:p>
          <a:p>
            <a:pPr marL="514350" indent="-514350">
              <a:lnSpc>
                <a:spcPct val="200000"/>
              </a:lnSpc>
              <a:buAutoNum type="arabicPeriod"/>
            </a:pPr>
            <a:r>
              <a:rPr lang="de-DE" dirty="0" smtClean="0">
                <a:hlinkClick r:id="rId5"/>
              </a:rPr>
              <a:t>Elternprotokollbogen </a:t>
            </a:r>
            <a:endParaRPr lang="de-DE" dirty="0" smtClean="0"/>
          </a:p>
          <a:p>
            <a:pPr marL="514350" indent="-514350">
              <a:lnSpc>
                <a:spcPct val="200000"/>
              </a:lnSpc>
              <a:buAutoNum type="arabicPeriod"/>
            </a:pPr>
            <a:r>
              <a:rPr lang="de-DE" dirty="0" smtClean="0">
                <a:hlinkClick r:id="rId6"/>
              </a:rPr>
              <a:t>Formblatt zur jährlichen Überprüfung der sonderpädagogischen Förderung </a:t>
            </a:r>
            <a:r>
              <a:rPr lang="de-DE" dirty="0" smtClean="0"/>
              <a:t>(Förderplan bleibt in der Schülerakte)</a:t>
            </a:r>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10</a:t>
            </a:fld>
            <a:endParaRPr lang="de-DE" dirty="0"/>
          </a:p>
        </p:txBody>
      </p:sp>
      <p:pic>
        <p:nvPicPr>
          <p:cNvPr id="9"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48800" y="2186380"/>
            <a:ext cx="609600" cy="609600"/>
          </a:xfrm>
          <a:prstGeom prst="rect">
            <a:avLst/>
          </a:prstGeom>
        </p:spPr>
      </p:pic>
    </p:spTree>
    <p:extLst>
      <p:ext uri="{BB962C8B-B14F-4D97-AF65-F5344CB8AC3E}">
        <p14:creationId xmlns:p14="http://schemas.microsoft.com/office/powerpoint/2010/main" val="626924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124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124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1750"/>
                                  </p:stCondLst>
                                  <p:childTnLst>
                                    <p:set>
                                      <p:cBhvr>
                                        <p:cTn id="10" dur="1" fill="hold">
                                          <p:stCondLst>
                                            <p:cond delay="124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6236"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WELCHE DOKUMENTE?</a:t>
            </a:r>
            <a:br>
              <a:rPr lang="de-DE" dirty="0" smtClean="0"/>
            </a:br>
            <a:r>
              <a:rPr lang="de-DE" dirty="0" smtClean="0"/>
              <a:t>    </a:t>
            </a:r>
            <a:r>
              <a:rPr lang="de-DE" sz="2800" dirty="0" smtClean="0"/>
              <a:t>… bei Wechsel (Förderschwerpunkt/Bildungsgang)</a:t>
            </a:r>
            <a:endParaRPr lang="de-DE" sz="2800" dirty="0"/>
          </a:p>
        </p:txBody>
      </p:sp>
      <p:sp>
        <p:nvSpPr>
          <p:cNvPr id="3" name="Inhaltsplatzhalter 2"/>
          <p:cNvSpPr>
            <a:spLocks noGrp="1"/>
          </p:cNvSpPr>
          <p:nvPr>
            <p:ph idx="1"/>
          </p:nvPr>
        </p:nvSpPr>
        <p:spPr>
          <a:xfrm>
            <a:off x="223893" y="1529254"/>
            <a:ext cx="11009870" cy="4813263"/>
          </a:xfrm>
        </p:spPr>
        <p:txBody>
          <a:bodyPr>
            <a:normAutofit lnSpcReduction="10000"/>
          </a:bodyPr>
          <a:lstStyle/>
          <a:p>
            <a:pPr marL="514350" indent="-514350">
              <a:lnSpc>
                <a:spcPct val="150000"/>
              </a:lnSpc>
              <a:buAutoNum type="arabicPeriod"/>
            </a:pPr>
            <a:r>
              <a:rPr lang="de-DE" dirty="0" smtClean="0"/>
              <a:t>Kopie des letzten rechtsgültigen Bescheides</a:t>
            </a:r>
          </a:p>
          <a:p>
            <a:pPr marL="514350" indent="-514350">
              <a:lnSpc>
                <a:spcPct val="150000"/>
              </a:lnSpc>
              <a:buAutoNum type="arabicPeriod"/>
            </a:pPr>
            <a:r>
              <a:rPr lang="de-DE" dirty="0" smtClean="0">
                <a:hlinkClick r:id="rId3"/>
              </a:rPr>
              <a:t>Formblatt zur jährlichen Überprüfung der sonderpädagogischen Förderung </a:t>
            </a:r>
            <a:r>
              <a:rPr lang="de-DE" dirty="0" smtClean="0"/>
              <a:t>(Förderplan bleibt in der Schülerakte)</a:t>
            </a:r>
          </a:p>
          <a:p>
            <a:pPr marL="514350" indent="-514350">
              <a:lnSpc>
                <a:spcPct val="150000"/>
              </a:lnSpc>
              <a:buAutoNum type="arabicPeriod"/>
            </a:pPr>
            <a:r>
              <a:rPr lang="de-DE" dirty="0" smtClean="0">
                <a:hlinkClick r:id="rId4"/>
              </a:rPr>
              <a:t>Elternprotokollbogen </a:t>
            </a:r>
            <a:r>
              <a:rPr lang="de-DE" dirty="0" smtClean="0"/>
              <a:t>(Ist-Stand nach jährlicher Überprüfung auch OHNE neuen rechtsgültigen Bescheid)</a:t>
            </a:r>
          </a:p>
          <a:p>
            <a:pPr marL="514350" indent="-514350">
              <a:lnSpc>
                <a:spcPct val="150000"/>
              </a:lnSpc>
              <a:buAutoNum type="arabicPeriod"/>
            </a:pPr>
            <a:r>
              <a:rPr lang="de-DE" dirty="0" smtClean="0">
                <a:hlinkClick r:id="rId3"/>
              </a:rPr>
              <a:t>Antrag H und Schülerbogen D</a:t>
            </a:r>
            <a:endParaRPr lang="de-DE" dirty="0" smtClean="0"/>
          </a:p>
          <a:p>
            <a:pPr marL="514350" indent="-514350">
              <a:lnSpc>
                <a:spcPct val="150000"/>
              </a:lnSpc>
              <a:buAutoNum type="arabicPeriod"/>
            </a:pPr>
            <a:r>
              <a:rPr lang="de-DE" dirty="0" smtClean="0"/>
              <a:t>Kopie des letzten Zeugnisses </a:t>
            </a:r>
            <a:endParaRPr lang="de-DE" dirty="0"/>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11</a:t>
            </a:fld>
            <a:endParaRPr lang="de-DE" dirty="0"/>
          </a:p>
        </p:txBody>
      </p:sp>
    </p:spTree>
    <p:extLst>
      <p:ext uri="{BB962C8B-B14F-4D97-AF65-F5344CB8AC3E}">
        <p14:creationId xmlns:p14="http://schemas.microsoft.com/office/powerpoint/2010/main" val="1759943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124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124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1750"/>
                                  </p:stCondLst>
                                  <p:childTnLst>
                                    <p:set>
                                      <p:cBhvr>
                                        <p:cTn id="10" dur="1" fill="hold">
                                          <p:stCondLst>
                                            <p:cond delay="124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1750"/>
                                  </p:stCondLst>
                                  <p:childTnLst>
                                    <p:set>
                                      <p:cBhvr>
                                        <p:cTn id="12" dur="1" fill="hold">
                                          <p:stCondLst>
                                            <p:cond delay="124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1750"/>
                                  </p:stCondLst>
                                  <p:childTnLst>
                                    <p:set>
                                      <p:cBhvr>
                                        <p:cTn id="14" dur="1" fill="hold">
                                          <p:stCondLst>
                                            <p:cond delay="124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3893" y="1016338"/>
            <a:ext cx="10024886" cy="545887"/>
          </a:xfrm>
        </p:spPr>
        <p:txBody>
          <a:bodyPr>
            <a:normAutofit fontScale="90000"/>
          </a:bodyPr>
          <a:lstStyle/>
          <a:p>
            <a:r>
              <a:rPr lang="de-DE" dirty="0"/>
              <a:t>WELCHE DOKUMENTE?</a:t>
            </a:r>
            <a:br>
              <a:rPr lang="de-DE" dirty="0"/>
            </a:br>
            <a:r>
              <a:rPr lang="de-DE" dirty="0" smtClean="0"/>
              <a:t>    </a:t>
            </a:r>
            <a:r>
              <a:rPr lang="de-DE" sz="2800" dirty="0" smtClean="0"/>
              <a:t>…bei </a:t>
            </a:r>
            <a:r>
              <a:rPr lang="de-DE" sz="2800" dirty="0"/>
              <a:t>Aufhebung der sonderpädagogischen Förderung</a:t>
            </a:r>
            <a:br>
              <a:rPr lang="de-DE" sz="2800" dirty="0"/>
            </a:br>
            <a:endParaRPr lang="de-DE" sz="2800" dirty="0"/>
          </a:p>
        </p:txBody>
      </p:sp>
      <p:sp>
        <p:nvSpPr>
          <p:cNvPr id="3" name="Inhaltsplatzhalter 2"/>
          <p:cNvSpPr>
            <a:spLocks noGrp="1"/>
          </p:cNvSpPr>
          <p:nvPr>
            <p:ph idx="1"/>
          </p:nvPr>
        </p:nvSpPr>
        <p:spPr>
          <a:xfrm>
            <a:off x="410772" y="1860331"/>
            <a:ext cx="11009870" cy="5459649"/>
          </a:xfrm>
        </p:spPr>
        <p:txBody>
          <a:bodyPr>
            <a:normAutofit/>
          </a:bodyPr>
          <a:lstStyle/>
          <a:p>
            <a:pPr marL="514350" indent="-514350">
              <a:lnSpc>
                <a:spcPct val="150000"/>
              </a:lnSpc>
              <a:buAutoNum type="arabicPeriod"/>
            </a:pPr>
            <a:r>
              <a:rPr lang="de-DE" dirty="0" smtClean="0"/>
              <a:t>Kopie des letzten rechtsgültigen Bescheides</a:t>
            </a:r>
          </a:p>
          <a:p>
            <a:pPr marL="514350" indent="-514350">
              <a:lnSpc>
                <a:spcPct val="150000"/>
              </a:lnSpc>
              <a:buAutoNum type="arabicPeriod"/>
            </a:pPr>
            <a:r>
              <a:rPr lang="de-DE" dirty="0" smtClean="0">
                <a:hlinkClick r:id="rId3"/>
              </a:rPr>
              <a:t>Formblatt I</a:t>
            </a:r>
            <a:endParaRPr lang="de-DE" dirty="0" smtClean="0"/>
          </a:p>
          <a:p>
            <a:pPr marL="514350" indent="-514350">
              <a:lnSpc>
                <a:spcPct val="150000"/>
              </a:lnSpc>
              <a:buAutoNum type="arabicPeriod"/>
            </a:pPr>
            <a:r>
              <a:rPr lang="de-DE" dirty="0" smtClean="0"/>
              <a:t>Kurzbericht (Begründung Aufhebung)</a:t>
            </a:r>
          </a:p>
          <a:p>
            <a:pPr marL="514350" indent="-514350">
              <a:lnSpc>
                <a:spcPct val="150000"/>
              </a:lnSpc>
              <a:buAutoNum type="arabicPeriod"/>
            </a:pPr>
            <a:r>
              <a:rPr lang="de-DE" dirty="0" smtClean="0">
                <a:hlinkClick r:id="rId3"/>
              </a:rPr>
              <a:t>Schülerbogen D</a:t>
            </a:r>
            <a:endParaRPr lang="de-DE" dirty="0"/>
          </a:p>
          <a:p>
            <a:pPr marL="514350" indent="-514350">
              <a:lnSpc>
                <a:spcPct val="150000"/>
              </a:lnSpc>
              <a:buAutoNum type="arabicPeriod"/>
            </a:pPr>
            <a:r>
              <a:rPr lang="de-DE" strike="sngStrike" dirty="0" smtClean="0"/>
              <a:t>Vermerk und Unterschrift der Eltern </a:t>
            </a:r>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12</a:t>
            </a:fld>
            <a:endParaRPr lang="de-DE" dirty="0"/>
          </a:p>
        </p:txBody>
      </p:sp>
    </p:spTree>
    <p:extLst>
      <p:ext uri="{BB962C8B-B14F-4D97-AF65-F5344CB8AC3E}">
        <p14:creationId xmlns:p14="http://schemas.microsoft.com/office/powerpoint/2010/main" val="445876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124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124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1750"/>
                                  </p:stCondLst>
                                  <p:childTnLst>
                                    <p:set>
                                      <p:cBhvr>
                                        <p:cTn id="10" dur="1" fill="hold">
                                          <p:stCondLst>
                                            <p:cond delay="124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1750"/>
                                  </p:stCondLst>
                                  <p:childTnLst>
                                    <p:set>
                                      <p:cBhvr>
                                        <p:cTn id="12" dur="1" fill="hold">
                                          <p:stCondLst>
                                            <p:cond delay="124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1750"/>
                                  </p:stCondLst>
                                  <p:childTnLst>
                                    <p:set>
                                      <p:cBhvr>
                                        <p:cTn id="14" dur="1" fill="hold">
                                          <p:stCondLst>
                                            <p:cond delay="124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WELCHE DOKUMENTE?</a:t>
            </a:r>
            <a:br>
              <a:rPr lang="de-DE" dirty="0"/>
            </a:br>
            <a:r>
              <a:rPr lang="de-DE" dirty="0"/>
              <a:t>    </a:t>
            </a:r>
            <a:r>
              <a:rPr lang="de-DE" sz="2800" dirty="0"/>
              <a:t>…bei </a:t>
            </a:r>
            <a:r>
              <a:rPr lang="de-DE" sz="2800" dirty="0" smtClean="0"/>
              <a:t>Neueröffnung des Verfahrens</a:t>
            </a:r>
            <a:endParaRPr lang="de-DE" sz="2800" dirty="0"/>
          </a:p>
        </p:txBody>
      </p:sp>
      <p:sp>
        <p:nvSpPr>
          <p:cNvPr id="3" name="Inhaltsplatzhalter 2"/>
          <p:cNvSpPr>
            <a:spLocks noGrp="1"/>
          </p:cNvSpPr>
          <p:nvPr>
            <p:ph idx="1"/>
          </p:nvPr>
        </p:nvSpPr>
        <p:spPr>
          <a:xfrm>
            <a:off x="666042" y="1452748"/>
            <a:ext cx="11009870" cy="4998748"/>
          </a:xfrm>
        </p:spPr>
        <p:txBody>
          <a:bodyPr/>
          <a:lstStyle/>
          <a:p>
            <a:pPr>
              <a:lnSpc>
                <a:spcPct val="150000"/>
              </a:lnSpc>
            </a:pPr>
            <a:r>
              <a:rPr lang="de-DE" dirty="0"/>
              <a:t>1. </a:t>
            </a:r>
            <a:r>
              <a:rPr lang="de-DE" dirty="0">
                <a:hlinkClick r:id="rId3"/>
              </a:rPr>
              <a:t>Elternprotokollbogen </a:t>
            </a:r>
            <a:r>
              <a:rPr lang="de-DE" dirty="0"/>
              <a:t>(auch OHNE Bescheid)</a:t>
            </a:r>
          </a:p>
          <a:p>
            <a:pPr>
              <a:lnSpc>
                <a:spcPct val="150000"/>
              </a:lnSpc>
            </a:pPr>
            <a:r>
              <a:rPr lang="de-DE" dirty="0"/>
              <a:t>2. </a:t>
            </a:r>
            <a:r>
              <a:rPr lang="de-DE" dirty="0">
                <a:hlinkClick r:id="rId4"/>
              </a:rPr>
              <a:t>Anträge A (Eltern) oder B (Schule)</a:t>
            </a:r>
            <a:endParaRPr lang="de-DE" dirty="0"/>
          </a:p>
          <a:p>
            <a:pPr>
              <a:lnSpc>
                <a:spcPct val="150000"/>
              </a:lnSpc>
            </a:pPr>
            <a:r>
              <a:rPr lang="de-DE" dirty="0"/>
              <a:t>3. </a:t>
            </a:r>
            <a:r>
              <a:rPr lang="de-DE" dirty="0">
                <a:hlinkClick r:id="rId4"/>
              </a:rPr>
              <a:t>Antrag C</a:t>
            </a:r>
            <a:endParaRPr lang="de-DE" dirty="0"/>
          </a:p>
          <a:p>
            <a:pPr>
              <a:lnSpc>
                <a:spcPct val="150000"/>
              </a:lnSpc>
            </a:pPr>
            <a:r>
              <a:rPr lang="de-DE" dirty="0"/>
              <a:t>4. </a:t>
            </a:r>
            <a:r>
              <a:rPr lang="de-DE" dirty="0">
                <a:hlinkClick r:id="rId4"/>
              </a:rPr>
              <a:t>Schülerbogen D</a:t>
            </a:r>
            <a:endParaRPr lang="de-DE" dirty="0"/>
          </a:p>
          <a:p>
            <a:pPr>
              <a:lnSpc>
                <a:spcPct val="150000"/>
              </a:lnSpc>
            </a:pPr>
            <a:r>
              <a:rPr lang="de-DE" dirty="0"/>
              <a:t>5. Zeugnisse</a:t>
            </a:r>
          </a:p>
          <a:p>
            <a:pPr>
              <a:lnSpc>
                <a:spcPct val="150000"/>
              </a:lnSpc>
            </a:pPr>
            <a:r>
              <a:rPr lang="de-DE" dirty="0"/>
              <a:t>6. Förderplan/Entwicklungsbericht</a:t>
            </a:r>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13</a:t>
            </a:fld>
            <a:endParaRPr lang="de-DE" dirty="0"/>
          </a:p>
        </p:txBody>
      </p:sp>
    </p:spTree>
    <p:extLst>
      <p:ext uri="{BB962C8B-B14F-4D97-AF65-F5344CB8AC3E}">
        <p14:creationId xmlns:p14="http://schemas.microsoft.com/office/powerpoint/2010/main" val="377132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124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124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1750"/>
                                  </p:stCondLst>
                                  <p:childTnLst>
                                    <p:set>
                                      <p:cBhvr>
                                        <p:cTn id="10" dur="1" fill="hold">
                                          <p:stCondLst>
                                            <p:cond delay="124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1750"/>
                                  </p:stCondLst>
                                  <p:childTnLst>
                                    <p:set>
                                      <p:cBhvr>
                                        <p:cTn id="12" dur="1" fill="hold">
                                          <p:stCondLst>
                                            <p:cond delay="124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1750"/>
                                  </p:stCondLst>
                                  <p:childTnLst>
                                    <p:set>
                                      <p:cBhvr>
                                        <p:cTn id="14" dur="1" fill="hold">
                                          <p:stCondLst>
                                            <p:cond delay="1249"/>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1750"/>
                                  </p:stCondLst>
                                  <p:childTnLst>
                                    <p:set>
                                      <p:cBhvr>
                                        <p:cTn id="16" dur="1" fill="hold">
                                          <p:stCondLst>
                                            <p:cond delay="124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ELTERNPROTOKOLLBÖGEN</a:t>
            </a:r>
            <a:endParaRPr lang="de-DE" dirty="0"/>
          </a:p>
        </p:txBody>
      </p:sp>
      <p:pic>
        <p:nvPicPr>
          <p:cNvPr id="7" name="Inhaltsplatzhalter 6"/>
          <p:cNvPicPr>
            <a:picLocks noGrp="1" noChangeAspect="1"/>
          </p:cNvPicPr>
          <p:nvPr>
            <p:ph idx="1"/>
          </p:nvPr>
        </p:nvPicPr>
        <p:blipFill>
          <a:blip r:embed="rId4">
            <a:duotone>
              <a:schemeClr val="bg2">
                <a:shade val="45000"/>
                <a:satMod val="135000"/>
              </a:schemeClr>
              <a:prstClr val="white"/>
            </a:duotone>
          </a:blip>
          <a:stretch>
            <a:fillRect/>
          </a:stretch>
        </p:blipFill>
        <p:spPr>
          <a:xfrm>
            <a:off x="1026346" y="1389625"/>
            <a:ext cx="6704806" cy="4724310"/>
          </a:xfrm>
          <a:prstGeom prst="rect">
            <a:avLst/>
          </a:prstGeom>
        </p:spPr>
      </p:pic>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dirty="0"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14</a:t>
            </a:fld>
            <a:endParaRPr lang="de-DE" dirty="0"/>
          </a:p>
        </p:txBody>
      </p:sp>
      <p:grpSp>
        <p:nvGrpSpPr>
          <p:cNvPr id="21" name="Gruppieren 20"/>
          <p:cNvGrpSpPr/>
          <p:nvPr/>
        </p:nvGrpSpPr>
        <p:grpSpPr>
          <a:xfrm>
            <a:off x="8524700" y="2311797"/>
            <a:ext cx="3406482" cy="3505200"/>
            <a:chOff x="8479848" y="2535451"/>
            <a:chExt cx="3406482" cy="3505200"/>
          </a:xfrm>
        </p:grpSpPr>
        <p:sp>
          <p:nvSpPr>
            <p:cNvPr id="8" name="Stern mit 6 Zacken 7"/>
            <p:cNvSpPr/>
            <p:nvPr/>
          </p:nvSpPr>
          <p:spPr>
            <a:xfrm>
              <a:off x="8479848" y="2535451"/>
              <a:ext cx="3266203" cy="35052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p:cNvSpPr txBox="1"/>
            <p:nvPr/>
          </p:nvSpPr>
          <p:spPr>
            <a:xfrm>
              <a:off x="8479848" y="3109738"/>
              <a:ext cx="3406482" cy="2031325"/>
            </a:xfrm>
            <a:prstGeom prst="rect">
              <a:avLst/>
            </a:prstGeom>
            <a:noFill/>
          </p:spPr>
          <p:txBody>
            <a:bodyPr wrap="square" rtlCol="0">
              <a:spAutoFit/>
            </a:bodyPr>
            <a:lstStyle/>
            <a:p>
              <a:pPr algn="ctr"/>
              <a:r>
                <a:rPr lang="de-DE" dirty="0" err="1">
                  <a:solidFill>
                    <a:schemeClr val="bg1"/>
                  </a:solidFill>
                </a:rPr>
                <a:t>Jährl</a:t>
              </a:r>
              <a:r>
                <a:rPr lang="de-DE" dirty="0">
                  <a:solidFill>
                    <a:schemeClr val="bg1"/>
                  </a:solidFill>
                </a:rPr>
                <a:t>.</a:t>
              </a:r>
            </a:p>
            <a:p>
              <a:pPr algn="ctr"/>
              <a:r>
                <a:rPr lang="de-DE" dirty="0">
                  <a:solidFill>
                    <a:schemeClr val="bg1"/>
                  </a:solidFill>
                </a:rPr>
                <a:t>Überprüfung</a:t>
              </a:r>
            </a:p>
            <a:p>
              <a:pPr algn="ctr"/>
              <a:r>
                <a:rPr lang="de-DE" dirty="0">
                  <a:solidFill>
                    <a:schemeClr val="bg1"/>
                  </a:solidFill>
                </a:rPr>
                <a:t>ist Grundlage der </a:t>
              </a:r>
              <a:endParaRPr lang="de-DE" dirty="0" smtClean="0">
                <a:solidFill>
                  <a:schemeClr val="bg1"/>
                </a:solidFill>
              </a:endParaRPr>
            </a:p>
            <a:p>
              <a:pPr algn="ctr"/>
              <a:r>
                <a:rPr lang="de-DE" dirty="0" smtClean="0">
                  <a:solidFill>
                    <a:schemeClr val="bg1"/>
                  </a:solidFill>
                </a:rPr>
                <a:t>Elternberatung</a:t>
              </a:r>
              <a:endParaRPr lang="de-DE" dirty="0">
                <a:solidFill>
                  <a:schemeClr val="bg1"/>
                </a:solidFill>
              </a:endParaRPr>
            </a:p>
            <a:p>
              <a:pPr algn="ctr"/>
              <a:r>
                <a:rPr lang="de-DE" dirty="0">
                  <a:solidFill>
                    <a:schemeClr val="bg1"/>
                  </a:solidFill>
                </a:rPr>
                <a:t>und muss daher</a:t>
              </a:r>
            </a:p>
            <a:p>
              <a:pPr algn="ctr"/>
              <a:r>
                <a:rPr lang="de-DE" b="1" dirty="0">
                  <a:solidFill>
                    <a:schemeClr val="bg1"/>
                  </a:solidFill>
                </a:rPr>
                <a:t>VOR</a:t>
              </a:r>
              <a:r>
                <a:rPr lang="de-DE" dirty="0">
                  <a:solidFill>
                    <a:schemeClr val="bg1"/>
                  </a:solidFill>
                </a:rPr>
                <a:t> den Elterngesprächen</a:t>
              </a:r>
            </a:p>
            <a:p>
              <a:pPr algn="ctr"/>
              <a:r>
                <a:rPr lang="de-DE" dirty="0" smtClean="0">
                  <a:solidFill>
                    <a:schemeClr val="bg1"/>
                  </a:solidFill>
                </a:rPr>
                <a:t>Im Okt</a:t>
              </a:r>
              <a:r>
                <a:rPr lang="de-DE" dirty="0">
                  <a:solidFill>
                    <a:schemeClr val="bg1"/>
                  </a:solidFill>
                </a:rPr>
                <a:t>. / Nov. erfolgen.</a:t>
              </a:r>
            </a:p>
          </p:txBody>
        </p:sp>
      </p:grpSp>
      <p:sp>
        <p:nvSpPr>
          <p:cNvPr id="10" name="Textfeld 9"/>
          <p:cNvSpPr txBox="1"/>
          <p:nvPr/>
        </p:nvSpPr>
        <p:spPr>
          <a:xfrm>
            <a:off x="9333584" y="5816997"/>
            <a:ext cx="2604655" cy="369332"/>
          </a:xfrm>
          <a:prstGeom prst="rect">
            <a:avLst/>
          </a:prstGeom>
          <a:noFill/>
        </p:spPr>
        <p:txBody>
          <a:bodyPr wrap="square" rtlCol="0">
            <a:spAutoFit/>
          </a:bodyPr>
          <a:lstStyle/>
          <a:p>
            <a:r>
              <a:rPr lang="de-DE" dirty="0" smtClean="0">
                <a:hlinkClick r:id="rId5"/>
              </a:rPr>
              <a:t>Elternprotokollbögen</a:t>
            </a:r>
            <a:endParaRPr lang="de-DE" dirty="0"/>
          </a:p>
        </p:txBody>
      </p:sp>
      <p:grpSp>
        <p:nvGrpSpPr>
          <p:cNvPr id="22" name="Gruppieren 21"/>
          <p:cNvGrpSpPr/>
          <p:nvPr/>
        </p:nvGrpSpPr>
        <p:grpSpPr>
          <a:xfrm>
            <a:off x="1175658" y="2238834"/>
            <a:ext cx="7981406" cy="2196341"/>
            <a:chOff x="1175658" y="2238834"/>
            <a:chExt cx="7981406" cy="2196341"/>
          </a:xfrm>
        </p:grpSpPr>
        <p:pic>
          <p:nvPicPr>
            <p:cNvPr id="12" name="Grafik 11"/>
            <p:cNvPicPr>
              <a:picLocks noChangeAspect="1"/>
            </p:cNvPicPr>
            <p:nvPr/>
          </p:nvPicPr>
          <p:blipFill rotWithShape="1">
            <a:blip r:embed="rId6"/>
            <a:srcRect l="613" t="15765" r="1319" b="24498"/>
            <a:stretch/>
          </p:blipFill>
          <p:spPr>
            <a:xfrm>
              <a:off x="1175658" y="2238834"/>
              <a:ext cx="7981405" cy="692581"/>
            </a:xfrm>
            <a:prstGeom prst="rect">
              <a:avLst/>
            </a:prstGeom>
            <a:solidFill>
              <a:srgbClr val="FFFFFF">
                <a:shade val="85000"/>
              </a:srgbClr>
            </a:solidFill>
            <a:ln w="28575"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4" name="Gerader Verbinder 13"/>
            <p:cNvCxnSpPr/>
            <p:nvPr/>
          </p:nvCxnSpPr>
          <p:spPr>
            <a:xfrm>
              <a:off x="1175658" y="2871798"/>
              <a:ext cx="235131" cy="15372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H="1">
              <a:off x="4258491" y="2901607"/>
              <a:ext cx="4898573" cy="15074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1410789" y="4140927"/>
              <a:ext cx="2847702" cy="294248"/>
            </a:xfrm>
            <a:prstGeom prst="rect">
              <a:avLst/>
            </a:prstGeom>
            <a:noFill/>
            <a:ln w="19050">
              <a:solidFill>
                <a:srgbClr val="118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7" name="Elternprotokollbög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08149" y="1317424"/>
            <a:ext cx="609600" cy="609600"/>
          </a:xfrm>
          <a:prstGeom prst="rect">
            <a:avLst/>
          </a:prstGeom>
        </p:spPr>
      </p:pic>
    </p:spTree>
    <p:extLst>
      <p:ext uri="{BB962C8B-B14F-4D97-AF65-F5344CB8AC3E}">
        <p14:creationId xmlns:p14="http://schemas.microsoft.com/office/powerpoint/2010/main" val="3021673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819" fill="hold"/>
                                        <p:tgtEl>
                                          <p:spTgt spid="17"/>
                                        </p:tgtEl>
                                      </p:cBhvr>
                                    </p:cmd>
                                  </p:childTnLst>
                                </p:cTn>
                              </p:par>
                            </p:childTnLst>
                          </p:cTn>
                        </p:par>
                      </p:childTnLst>
                    </p:cTn>
                  </p:par>
                </p:childTnLst>
              </p:cTn>
              <p:nextCondLst>
                <p:cond evt="onClick" delay="0">
                  <p:tgtEl>
                    <p:spTgt spid="17"/>
                  </p:tgtEl>
                </p:cond>
              </p:nextCondLst>
            </p:seq>
            <p:audio>
              <p:cMediaNode vol="80000">
                <p:cTn id="16"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15</a:t>
            </a:fld>
            <a:endParaRPr lang="de-DE" dirty="0"/>
          </a:p>
        </p:txBody>
      </p:sp>
      <p:pic>
        <p:nvPicPr>
          <p:cNvPr id="9" name="Inhaltsplatzhalter 8"/>
          <p:cNvPicPr>
            <a:picLocks noGrp="1" noChangeAspect="1"/>
          </p:cNvPicPr>
          <p:nvPr>
            <p:ph idx="1"/>
          </p:nvPr>
        </p:nvPicPr>
        <p:blipFill>
          <a:blip r:embed="rId2"/>
          <a:stretch>
            <a:fillRect/>
          </a:stretch>
        </p:blipFill>
        <p:spPr>
          <a:xfrm>
            <a:off x="1168493" y="194553"/>
            <a:ext cx="8922384" cy="6256943"/>
          </a:xfrm>
          <a:prstGeom prst="rect">
            <a:avLst/>
          </a:prstGeom>
        </p:spPr>
      </p:pic>
    </p:spTree>
    <p:extLst>
      <p:ext uri="{BB962C8B-B14F-4D97-AF65-F5344CB8AC3E}">
        <p14:creationId xmlns:p14="http://schemas.microsoft.com/office/powerpoint/2010/main" val="3603278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TOP FIVE HINDERNISSE</a:t>
            </a:r>
            <a:endParaRPr lang="de-DE" dirty="0"/>
          </a:p>
        </p:txBody>
      </p:sp>
      <p:sp>
        <p:nvSpPr>
          <p:cNvPr id="3" name="Inhaltsplatzhalter 2"/>
          <p:cNvSpPr>
            <a:spLocks noGrp="1"/>
          </p:cNvSpPr>
          <p:nvPr>
            <p:ph idx="1"/>
          </p:nvPr>
        </p:nvSpPr>
        <p:spPr>
          <a:xfrm>
            <a:off x="311442" y="1452748"/>
            <a:ext cx="11009870" cy="4998748"/>
          </a:xfrm>
        </p:spPr>
        <p:txBody>
          <a:bodyPr/>
          <a:lstStyle/>
          <a:p>
            <a:pPr>
              <a:lnSpc>
                <a:spcPct val="200000"/>
              </a:lnSpc>
            </a:pPr>
            <a:r>
              <a:rPr lang="de-DE" dirty="0" smtClean="0"/>
              <a:t>Unterlagen unvollständig</a:t>
            </a:r>
          </a:p>
          <a:p>
            <a:pPr>
              <a:lnSpc>
                <a:spcPct val="200000"/>
              </a:lnSpc>
            </a:pPr>
            <a:r>
              <a:rPr lang="de-DE" dirty="0" smtClean="0"/>
              <a:t>Wünsche der Eltern fehlen oder GL- </a:t>
            </a:r>
            <a:r>
              <a:rPr lang="de-DE" b="1" u="sng" dirty="0" smtClean="0"/>
              <a:t>und</a:t>
            </a:r>
            <a:r>
              <a:rPr lang="de-DE" dirty="0" smtClean="0"/>
              <a:t> Förderschule gewünscht</a:t>
            </a:r>
          </a:p>
          <a:p>
            <a:pPr>
              <a:lnSpc>
                <a:spcPct val="200000"/>
              </a:lnSpc>
            </a:pPr>
            <a:r>
              <a:rPr lang="de-DE" dirty="0" smtClean="0"/>
              <a:t>Datum der Klassenkonferenz fehlt</a:t>
            </a:r>
          </a:p>
          <a:p>
            <a:pPr>
              <a:lnSpc>
                <a:spcPct val="200000"/>
              </a:lnSpc>
            </a:pPr>
            <a:r>
              <a:rPr lang="de-DE" dirty="0" smtClean="0"/>
              <a:t>Schulformempfehlung für zielgleiche Kinder fehlt</a:t>
            </a:r>
          </a:p>
          <a:p>
            <a:pPr>
              <a:lnSpc>
                <a:spcPct val="200000"/>
              </a:lnSpc>
            </a:pPr>
            <a:r>
              <a:rPr lang="de-DE" dirty="0" smtClean="0"/>
              <a:t>Unterschiften fehlen </a:t>
            </a:r>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16</a:t>
            </a:fld>
            <a:endParaRPr lang="de-DE" dirty="0"/>
          </a:p>
        </p:txBody>
      </p:sp>
    </p:spTree>
    <p:extLst>
      <p:ext uri="{BB962C8B-B14F-4D97-AF65-F5344CB8AC3E}">
        <p14:creationId xmlns:p14="http://schemas.microsoft.com/office/powerpoint/2010/main" val="182557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3892" y="506178"/>
            <a:ext cx="11707290" cy="1448746"/>
          </a:xfrm>
        </p:spPr>
        <p:txBody>
          <a:bodyPr>
            <a:normAutofit fontScale="90000"/>
          </a:bodyPr>
          <a:lstStyle/>
          <a:p>
            <a:r>
              <a:rPr lang="de-DE" dirty="0" smtClean="0"/>
              <a:t>KONSEQUENZEN</a:t>
            </a:r>
            <a:br>
              <a:rPr lang="de-DE" dirty="0" smtClean="0"/>
            </a:br>
            <a:r>
              <a:rPr lang="de-DE" dirty="0" smtClean="0"/>
              <a:t> </a:t>
            </a:r>
            <a:r>
              <a:rPr lang="de-DE" sz="2900" dirty="0"/>
              <a:t>… die sich aus dem </a:t>
            </a:r>
            <a:r>
              <a:rPr lang="de-DE" sz="2900" dirty="0" smtClean="0"/>
              <a:t>Prozess </a:t>
            </a:r>
            <a:r>
              <a:rPr lang="de-DE" sz="2900" dirty="0"/>
              <a:t>ergeben und Hintergründe für Entscheidungen </a:t>
            </a:r>
            <a:r>
              <a:rPr lang="de-DE" dirty="0"/>
              <a:t/>
            </a:r>
            <a:br>
              <a:rPr lang="de-DE" dirty="0"/>
            </a:br>
            <a:endParaRPr lang="de-DE" dirty="0"/>
          </a:p>
        </p:txBody>
      </p:sp>
      <p:sp>
        <p:nvSpPr>
          <p:cNvPr id="3" name="Inhaltsplatzhalter 2"/>
          <p:cNvSpPr>
            <a:spLocks noGrp="1"/>
          </p:cNvSpPr>
          <p:nvPr>
            <p:ph idx="1"/>
          </p:nvPr>
        </p:nvSpPr>
        <p:spPr/>
        <p:txBody>
          <a:bodyPr>
            <a:normAutofit/>
          </a:bodyPr>
          <a:lstStyle/>
          <a:p>
            <a:pPr marL="0" indent="0">
              <a:buNone/>
            </a:pPr>
            <a:endParaRPr lang="de-DE" dirty="0"/>
          </a:p>
          <a:p>
            <a:r>
              <a:rPr lang="de-DE" dirty="0" smtClean="0"/>
              <a:t>Zieldifferente </a:t>
            </a:r>
            <a:r>
              <a:rPr lang="de-DE" dirty="0" err="1" smtClean="0"/>
              <a:t>SuS</a:t>
            </a:r>
            <a:r>
              <a:rPr lang="de-DE" dirty="0" smtClean="0"/>
              <a:t> oft an Realschulen oder Gymnasium</a:t>
            </a:r>
          </a:p>
          <a:p>
            <a:pPr marL="800100" lvl="1" indent="-342900">
              <a:buFont typeface="Arial" panose="020B0604020202020204" pitchFamily="34" charset="0"/>
              <a:buChar char="•"/>
            </a:pPr>
            <a:r>
              <a:rPr lang="de-DE" dirty="0"/>
              <a:t>Anspruch: zielgleich geförderte Kinder </a:t>
            </a:r>
            <a:r>
              <a:rPr lang="de-DE" dirty="0" smtClean="0">
                <a:sym typeface="Wingdings" panose="05000000000000000000" pitchFamily="2" charset="2"/>
              </a:rPr>
              <a:t></a:t>
            </a:r>
            <a:r>
              <a:rPr lang="de-DE" dirty="0" smtClean="0"/>
              <a:t> </a:t>
            </a:r>
            <a:r>
              <a:rPr lang="de-DE" dirty="0"/>
              <a:t>Platz an gewünschter Schulform</a:t>
            </a:r>
          </a:p>
          <a:p>
            <a:pPr marL="800100" lvl="1" indent="-342900">
              <a:buFont typeface="Arial" panose="020B0604020202020204" pitchFamily="34" charset="0"/>
              <a:buChar char="•"/>
            </a:pPr>
            <a:r>
              <a:rPr lang="de-DE" dirty="0" smtClean="0"/>
              <a:t>Zieldifferente geförderte Kinder </a:t>
            </a:r>
            <a:r>
              <a:rPr lang="de-DE" dirty="0" smtClean="0">
                <a:sym typeface="Wingdings" panose="05000000000000000000" pitchFamily="2" charset="2"/>
              </a:rPr>
              <a:t> </a:t>
            </a:r>
            <a:r>
              <a:rPr lang="de-DE" dirty="0" smtClean="0"/>
              <a:t>weniger Chancen auf einen Platz an einer Haupt- oder Sekundarschule</a:t>
            </a:r>
          </a:p>
          <a:p>
            <a:pPr lvl="1"/>
            <a:endParaRPr lang="de-DE" dirty="0" smtClean="0"/>
          </a:p>
          <a:p>
            <a:r>
              <a:rPr lang="de-DE" dirty="0" smtClean="0"/>
              <a:t>Benennung einer Schule im HSK im gemeinsamen Lernen bei:</a:t>
            </a:r>
          </a:p>
          <a:p>
            <a:pPr marL="800100" lvl="1" indent="-342900">
              <a:buFont typeface="Arial" panose="020B0604020202020204" pitchFamily="34" charset="0"/>
              <a:buChar char="•"/>
            </a:pPr>
            <a:r>
              <a:rPr lang="de-DE" dirty="0" smtClean="0"/>
              <a:t>Nicht eindeutigem Elternwunsch (GL </a:t>
            </a:r>
            <a:r>
              <a:rPr lang="de-DE" u="sng" dirty="0" smtClean="0"/>
              <a:t>und</a:t>
            </a:r>
            <a:r>
              <a:rPr lang="de-DE" dirty="0" smtClean="0"/>
              <a:t> Förderschule gewünscht)</a:t>
            </a:r>
          </a:p>
          <a:p>
            <a:pPr marL="800100" lvl="1" indent="-342900">
              <a:buFont typeface="Arial" panose="020B0604020202020204" pitchFamily="34" charset="0"/>
              <a:buChar char="•"/>
            </a:pPr>
            <a:r>
              <a:rPr lang="de-DE" dirty="0" smtClean="0"/>
              <a:t>Wünschen von Schulen außerhalb des HSK</a:t>
            </a:r>
          </a:p>
          <a:p>
            <a:pPr marL="800100" lvl="1" indent="-342900">
              <a:buFont typeface="Arial" panose="020B0604020202020204" pitchFamily="34" charset="0"/>
              <a:buChar char="•"/>
            </a:pPr>
            <a:r>
              <a:rPr lang="de-DE" dirty="0" smtClean="0"/>
              <a:t>Wünschen von Schulen in privater Trägerschaft</a:t>
            </a:r>
            <a:endParaRPr lang="de-DE" dirty="0"/>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17</a:t>
            </a:fld>
            <a:endParaRPr lang="de-DE" dirty="0"/>
          </a:p>
        </p:txBody>
      </p:sp>
      <p:pic>
        <p:nvPicPr>
          <p:cNvPr id="8"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7158" y="3155723"/>
            <a:ext cx="609600" cy="609600"/>
          </a:xfrm>
          <a:prstGeom prst="rect">
            <a:avLst/>
          </a:prstGeom>
        </p:spPr>
      </p:pic>
    </p:spTree>
    <p:extLst>
      <p:ext uri="{BB962C8B-B14F-4D97-AF65-F5344CB8AC3E}">
        <p14:creationId xmlns:p14="http://schemas.microsoft.com/office/powerpoint/2010/main" val="113035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1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1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125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2" dur="1250" fill="hold"/>
                                        <p:tgtEl>
                                          <p:spTgt spid="3">
                                            <p:txEl>
                                              <p:pRg st="5" end="5"/>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125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1250" fill="hold"/>
                                        <p:tgtEl>
                                          <p:spTgt spid="3">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125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0" dur="1250" fill="hold"/>
                                        <p:tgtEl>
                                          <p:spTgt spid="3">
                                            <p:txEl>
                                              <p:pRg st="7" end="7"/>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125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4" dur="125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3775" fill="hold"/>
                                        <p:tgtEl>
                                          <p:spTgt spid="8"/>
                                        </p:tgtEl>
                                      </p:cBhvr>
                                    </p:cmd>
                                  </p:childTnLst>
                                </p:cTn>
                              </p:par>
                            </p:childTnLst>
                          </p:cTn>
                        </p:par>
                      </p:childTnLst>
                    </p:cTn>
                  </p:par>
                </p:childTnLst>
              </p:cTn>
              <p:nextCondLst>
                <p:cond evt="onClick" delay="0">
                  <p:tgtEl>
                    <p:spTgt spid="8"/>
                  </p:tgtEl>
                </p:cond>
              </p:nextCondLst>
            </p:seq>
            <p:audio>
              <p:cMediaNode vol="80000">
                <p:cTn id="40"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ANSPRECHPERSONEN </a:t>
            </a:r>
            <a:endParaRPr lang="de-DE" dirty="0"/>
          </a:p>
        </p:txBody>
      </p:sp>
      <p:sp>
        <p:nvSpPr>
          <p:cNvPr id="3" name="Inhaltsplatzhalter 2"/>
          <p:cNvSpPr>
            <a:spLocks noGrp="1"/>
          </p:cNvSpPr>
          <p:nvPr>
            <p:ph idx="1"/>
          </p:nvPr>
        </p:nvSpPr>
        <p:spPr/>
        <p:txBody>
          <a:bodyPr>
            <a:normAutofit/>
          </a:bodyPr>
          <a:lstStyle/>
          <a:p>
            <a:pPr marL="0" indent="0">
              <a:buNone/>
            </a:pPr>
            <a:endParaRPr lang="de-DE" sz="3200" dirty="0" smtClean="0"/>
          </a:p>
          <a:p>
            <a:pPr marL="0" indent="0">
              <a:buNone/>
            </a:pPr>
            <a:endParaRPr lang="de-DE" sz="3200" dirty="0"/>
          </a:p>
          <a:p>
            <a:pPr marL="0" indent="0">
              <a:buNone/>
            </a:pPr>
            <a:endParaRPr lang="de-DE" sz="3200" dirty="0" smtClean="0"/>
          </a:p>
          <a:p>
            <a:pPr marL="0" indent="0">
              <a:buNone/>
            </a:pPr>
            <a:r>
              <a:rPr lang="de-DE" sz="2400" dirty="0" smtClean="0"/>
              <a:t>		</a:t>
            </a:r>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dirty="0"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18</a:t>
            </a:fld>
            <a:endParaRPr lang="de-DE"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9834" y="5347980"/>
            <a:ext cx="1286078" cy="1286078"/>
          </a:xfrm>
          <a:prstGeom prst="rect">
            <a:avLst/>
          </a:prstGeom>
        </p:spPr>
      </p:pic>
      <p:sp>
        <p:nvSpPr>
          <p:cNvPr id="10" name="Textfeld 9"/>
          <p:cNvSpPr txBox="1"/>
          <p:nvPr/>
        </p:nvSpPr>
        <p:spPr>
          <a:xfrm>
            <a:off x="493107" y="1343770"/>
            <a:ext cx="3060000" cy="3231654"/>
          </a:xfrm>
          <a:prstGeom prst="rect">
            <a:avLst/>
          </a:prstGeom>
          <a:solidFill>
            <a:srgbClr val="CFDECD"/>
          </a:solidFill>
        </p:spPr>
        <p:txBody>
          <a:bodyPr wrap="square" rtlCol="0">
            <a:sp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smtClean="0"/>
          </a:p>
          <a:p>
            <a:endParaRPr lang="de-DE" dirty="0" smtClean="0">
              <a:sym typeface="Wingdings 2" panose="05020102010507070707" pitchFamily="18" charset="2"/>
            </a:endParaRPr>
          </a:p>
          <a:p>
            <a:pPr marL="285750" indent="-285750">
              <a:buFont typeface="Wingdings 2" panose="05020102010507070707" pitchFamily="18" charset="2"/>
              <a:buChar char="'"/>
            </a:pPr>
            <a:r>
              <a:rPr lang="de-DE" sz="1400" dirty="0" smtClean="0">
                <a:sym typeface="Wingdings 2" panose="05020102010507070707" pitchFamily="18" charset="2"/>
              </a:rPr>
              <a:t>02931 94 4103</a:t>
            </a:r>
          </a:p>
          <a:p>
            <a:pPr marL="285750" indent="-285750">
              <a:buFont typeface="Wingdings 2" panose="05020102010507070707" pitchFamily="18" charset="2"/>
              <a:buChar char="'"/>
            </a:pPr>
            <a:endParaRPr lang="de-DE" sz="1000" dirty="0" smtClean="0">
              <a:sym typeface="Wingdings 2" panose="05020102010507070707" pitchFamily="18" charset="2"/>
            </a:endParaRPr>
          </a:p>
          <a:p>
            <a:r>
              <a:rPr lang="de-DE" sz="1700" dirty="0" smtClean="0">
                <a:sym typeface="Wingdings" panose="05000000000000000000" pitchFamily="2" charset="2"/>
              </a:rPr>
              <a:t></a:t>
            </a:r>
            <a:r>
              <a:rPr lang="de-DE" sz="1000" dirty="0" smtClean="0">
                <a:sym typeface="Wingdings" panose="05000000000000000000" pitchFamily="2" charset="2"/>
              </a:rPr>
              <a:t>jochen.mueller@hochsauerlandkreis.de</a:t>
            </a:r>
            <a:endParaRPr lang="de-DE" sz="1000" dirty="0"/>
          </a:p>
        </p:txBody>
      </p:sp>
      <p:pic>
        <p:nvPicPr>
          <p:cNvPr id="11" name="Grafik 10"/>
          <p:cNvPicPr>
            <a:picLocks noChangeAspect="1"/>
          </p:cNvPicPr>
          <p:nvPr/>
        </p:nvPicPr>
        <p:blipFill rotWithShape="1">
          <a:blip r:embed="rId3" cstate="print">
            <a:extLst>
              <a:ext uri="{28A0092B-C50C-407E-A947-70E740481C1C}">
                <a14:useLocalDpi xmlns:a14="http://schemas.microsoft.com/office/drawing/2010/main" val="0"/>
              </a:ext>
            </a:extLst>
          </a:blip>
          <a:srcRect t="9736" b="25714"/>
          <a:stretch/>
        </p:blipFill>
        <p:spPr>
          <a:xfrm>
            <a:off x="493107" y="1343770"/>
            <a:ext cx="3060000" cy="1975238"/>
          </a:xfrm>
          <a:prstGeom prst="rect">
            <a:avLst/>
          </a:prstGeom>
        </p:spPr>
      </p:pic>
      <p:sp>
        <p:nvSpPr>
          <p:cNvPr id="13" name="Textfeld 12"/>
          <p:cNvSpPr txBox="1"/>
          <p:nvPr/>
        </p:nvSpPr>
        <p:spPr>
          <a:xfrm>
            <a:off x="714003" y="2965065"/>
            <a:ext cx="2700000" cy="707886"/>
          </a:xfrm>
          <a:prstGeom prst="rect">
            <a:avLst/>
          </a:prstGeom>
          <a:solidFill>
            <a:srgbClr val="008532">
              <a:alpha val="48000"/>
            </a:srgbClr>
          </a:solidFill>
        </p:spPr>
        <p:txBody>
          <a:bodyPr wrap="square" rtlCol="0" anchor="ctr">
            <a:spAutoFit/>
          </a:bodyPr>
          <a:lstStyle/>
          <a:p>
            <a:pPr algn="ctr"/>
            <a:r>
              <a:rPr lang="de-DE" sz="2000" b="1" dirty="0" smtClean="0">
                <a:solidFill>
                  <a:schemeClr val="bg1"/>
                </a:solidFill>
              </a:rPr>
              <a:t>Jochen </a:t>
            </a:r>
            <a:r>
              <a:rPr lang="de-DE" sz="2000" b="1" dirty="0" smtClean="0">
                <a:solidFill>
                  <a:schemeClr val="bg1"/>
                </a:solidFill>
              </a:rPr>
              <a:t>Müller</a:t>
            </a:r>
          </a:p>
          <a:p>
            <a:pPr algn="ctr"/>
            <a:r>
              <a:rPr lang="de-DE" sz="2000" dirty="0" smtClean="0">
                <a:solidFill>
                  <a:schemeClr val="bg1"/>
                </a:solidFill>
              </a:rPr>
              <a:t>Generalist GL</a:t>
            </a:r>
            <a:endParaRPr lang="de-DE" sz="2000" dirty="0">
              <a:solidFill>
                <a:schemeClr val="bg1"/>
              </a:solidFill>
            </a:endParaRPr>
          </a:p>
        </p:txBody>
      </p:sp>
      <p:sp>
        <p:nvSpPr>
          <p:cNvPr id="14" name="Textfeld 13"/>
          <p:cNvSpPr txBox="1"/>
          <p:nvPr/>
        </p:nvSpPr>
        <p:spPr>
          <a:xfrm>
            <a:off x="4324671" y="1351464"/>
            <a:ext cx="3060000" cy="3216265"/>
          </a:xfrm>
          <a:prstGeom prst="rect">
            <a:avLst/>
          </a:prstGeom>
          <a:solidFill>
            <a:srgbClr val="CFDECD"/>
          </a:solidFill>
        </p:spPr>
        <p:txBody>
          <a:bodyPr wrap="square" rtlCol="0">
            <a:sp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smtClean="0"/>
          </a:p>
          <a:p>
            <a:endParaRPr lang="de-DE" dirty="0" smtClean="0">
              <a:sym typeface="Wingdings 2" panose="05020102010507070707" pitchFamily="18" charset="2"/>
            </a:endParaRPr>
          </a:p>
          <a:p>
            <a:pPr marL="285750" indent="-285750">
              <a:buFont typeface="Wingdings 2" panose="05020102010507070707" pitchFamily="18" charset="2"/>
              <a:buChar char="'"/>
            </a:pPr>
            <a:r>
              <a:rPr lang="de-DE" sz="1400" dirty="0" smtClean="0">
                <a:sym typeface="Wingdings 2" panose="05020102010507070707" pitchFamily="18" charset="2"/>
              </a:rPr>
              <a:t>02931 94 4138</a:t>
            </a:r>
          </a:p>
          <a:p>
            <a:endParaRPr lang="de-DE" sz="1000" dirty="0" smtClean="0">
              <a:sym typeface="Wingdings 2" panose="05020102010507070707" pitchFamily="18" charset="2"/>
            </a:endParaRPr>
          </a:p>
          <a:p>
            <a:r>
              <a:rPr lang="de-DE" sz="1700" dirty="0" smtClean="0">
                <a:sym typeface="Wingdings" panose="05000000000000000000" pitchFamily="2" charset="2"/>
              </a:rPr>
              <a:t> </a:t>
            </a:r>
            <a:r>
              <a:rPr lang="de-DE" sz="1000" dirty="0" smtClean="0">
                <a:sym typeface="Wingdings" panose="05000000000000000000" pitchFamily="2" charset="2"/>
              </a:rPr>
              <a:t>dunja.martens-zhang@hochsauerlandkreis.de</a:t>
            </a:r>
            <a:endParaRPr lang="de-DE" sz="1000" dirty="0"/>
          </a:p>
        </p:txBody>
      </p:sp>
      <p:pic>
        <p:nvPicPr>
          <p:cNvPr id="15" name="Grafik 14"/>
          <p:cNvPicPr>
            <a:picLocks noChangeAspect="1"/>
          </p:cNvPicPr>
          <p:nvPr/>
        </p:nvPicPr>
        <p:blipFill rotWithShape="1">
          <a:blip r:embed="rId4" cstate="print">
            <a:extLst>
              <a:ext uri="{28A0092B-C50C-407E-A947-70E740481C1C}">
                <a14:useLocalDpi xmlns:a14="http://schemas.microsoft.com/office/drawing/2010/main" val="0"/>
              </a:ext>
            </a:extLst>
          </a:blip>
          <a:srcRect t="14411" b="16749"/>
          <a:stretch/>
        </p:blipFill>
        <p:spPr>
          <a:xfrm>
            <a:off x="4321405" y="1350645"/>
            <a:ext cx="3060000" cy="2106423"/>
          </a:xfrm>
          <a:prstGeom prst="rect">
            <a:avLst/>
          </a:prstGeom>
        </p:spPr>
      </p:pic>
      <p:sp>
        <p:nvSpPr>
          <p:cNvPr id="16" name="Textfeld 15"/>
          <p:cNvSpPr txBox="1"/>
          <p:nvPr/>
        </p:nvSpPr>
        <p:spPr>
          <a:xfrm>
            <a:off x="4515155" y="3076877"/>
            <a:ext cx="2700000" cy="720000"/>
          </a:xfrm>
          <a:prstGeom prst="rect">
            <a:avLst/>
          </a:prstGeom>
          <a:solidFill>
            <a:srgbClr val="008532">
              <a:alpha val="48000"/>
            </a:srgbClr>
          </a:solidFill>
        </p:spPr>
        <p:txBody>
          <a:bodyPr wrap="square" rtlCol="0" anchor="ctr">
            <a:spAutoFit/>
          </a:bodyPr>
          <a:lstStyle/>
          <a:p>
            <a:pPr algn="ctr"/>
            <a:r>
              <a:rPr lang="de-DE" sz="2000" b="1" dirty="0" smtClean="0">
                <a:solidFill>
                  <a:schemeClr val="bg1"/>
                </a:solidFill>
              </a:rPr>
              <a:t>Dunja </a:t>
            </a:r>
            <a:r>
              <a:rPr lang="de-DE" sz="2000" b="1" dirty="0" smtClean="0">
                <a:solidFill>
                  <a:schemeClr val="bg1"/>
                </a:solidFill>
              </a:rPr>
              <a:t>Martens-Zhang</a:t>
            </a:r>
          </a:p>
          <a:p>
            <a:pPr algn="ctr"/>
            <a:r>
              <a:rPr lang="de-DE" sz="2000" dirty="0" smtClean="0">
                <a:solidFill>
                  <a:schemeClr val="bg1"/>
                </a:solidFill>
              </a:rPr>
              <a:t>Inklusionskoordinatorin</a:t>
            </a:r>
            <a:endParaRPr lang="de-DE" sz="2000" dirty="0">
              <a:solidFill>
                <a:schemeClr val="bg1"/>
              </a:solidFill>
            </a:endParaRPr>
          </a:p>
        </p:txBody>
      </p:sp>
      <p:sp>
        <p:nvSpPr>
          <p:cNvPr id="17" name="Textfeld 16"/>
          <p:cNvSpPr txBox="1"/>
          <p:nvPr/>
        </p:nvSpPr>
        <p:spPr>
          <a:xfrm>
            <a:off x="8173763" y="1334520"/>
            <a:ext cx="3060000" cy="3262432"/>
          </a:xfrm>
          <a:prstGeom prst="rect">
            <a:avLst/>
          </a:prstGeom>
          <a:solidFill>
            <a:srgbClr val="CFDECD"/>
          </a:solidFill>
        </p:spPr>
        <p:txBody>
          <a:bodyPr wrap="square" rtlCol="0">
            <a:spAutoFit/>
          </a:bodyPr>
          <a:lstStyle/>
          <a:p>
            <a:pPr marL="742950" lvl="1" indent="-285750">
              <a:buFont typeface="Wingdings 2" panose="05020102010507070707" pitchFamily="18" charset="2"/>
              <a:buChar char="'"/>
            </a:pPr>
            <a:endParaRPr lang="de-DE" dirty="0" smtClean="0">
              <a:sym typeface="Wingdings 2" panose="05020102010507070707" pitchFamily="18" charset="2"/>
            </a:endParaRPr>
          </a:p>
          <a:p>
            <a:pPr marL="285750" indent="-285750">
              <a:buFont typeface="Wingdings 2" panose="05020102010507070707" pitchFamily="18" charset="2"/>
              <a:buChar char="'"/>
            </a:pPr>
            <a:endParaRPr lang="de-DE" dirty="0">
              <a:sym typeface="Wingdings 2" panose="05020102010507070707" pitchFamily="18" charset="2"/>
            </a:endParaRPr>
          </a:p>
          <a:p>
            <a:pPr marL="285750" indent="-285750">
              <a:buFont typeface="Wingdings 2" panose="05020102010507070707" pitchFamily="18" charset="2"/>
              <a:buChar char="'"/>
            </a:pPr>
            <a:endParaRPr lang="de-DE" dirty="0" smtClean="0">
              <a:sym typeface="Wingdings 2" panose="05020102010507070707" pitchFamily="18" charset="2"/>
            </a:endParaRPr>
          </a:p>
          <a:p>
            <a:pPr marL="285750" indent="-285750">
              <a:buFont typeface="Wingdings 2" panose="05020102010507070707" pitchFamily="18" charset="2"/>
              <a:buChar char="'"/>
            </a:pPr>
            <a:endParaRPr lang="de-DE" dirty="0">
              <a:sym typeface="Wingdings 2" panose="05020102010507070707" pitchFamily="18" charset="2"/>
            </a:endParaRPr>
          </a:p>
          <a:p>
            <a:pPr marL="285750" indent="-285750">
              <a:buFont typeface="Wingdings 2" panose="05020102010507070707" pitchFamily="18" charset="2"/>
              <a:buChar char="'"/>
            </a:pPr>
            <a:endParaRPr lang="de-DE" dirty="0" smtClean="0">
              <a:sym typeface="Wingdings 2" panose="05020102010507070707" pitchFamily="18" charset="2"/>
            </a:endParaRPr>
          </a:p>
          <a:p>
            <a:pPr marL="285750" indent="-285750">
              <a:buFont typeface="Wingdings 2" panose="05020102010507070707" pitchFamily="18" charset="2"/>
              <a:buChar char="'"/>
            </a:pPr>
            <a:endParaRPr lang="de-DE" dirty="0">
              <a:sym typeface="Wingdings 2" panose="05020102010507070707" pitchFamily="18" charset="2"/>
            </a:endParaRPr>
          </a:p>
          <a:p>
            <a:pPr marL="285750" indent="-285750">
              <a:buFont typeface="Wingdings 2" panose="05020102010507070707" pitchFamily="18" charset="2"/>
              <a:buChar char="'"/>
            </a:pPr>
            <a:endParaRPr lang="de-DE" dirty="0" smtClean="0">
              <a:sym typeface="Wingdings 2" panose="05020102010507070707" pitchFamily="18" charset="2"/>
            </a:endParaRPr>
          </a:p>
          <a:p>
            <a:pPr marL="285750" indent="-285750">
              <a:buFont typeface="Wingdings 2" panose="05020102010507070707" pitchFamily="18" charset="2"/>
              <a:buChar char="'"/>
            </a:pPr>
            <a:endParaRPr lang="de-DE" dirty="0">
              <a:sym typeface="Wingdings 2" panose="05020102010507070707" pitchFamily="18" charset="2"/>
            </a:endParaRPr>
          </a:p>
          <a:p>
            <a:endParaRPr lang="de-DE" dirty="0" smtClean="0">
              <a:sym typeface="Wingdings 2" panose="05020102010507070707" pitchFamily="18" charset="2"/>
            </a:endParaRPr>
          </a:p>
          <a:p>
            <a:pPr marL="285750" indent="-285750">
              <a:buFont typeface="Wingdings 2" panose="05020102010507070707" pitchFamily="18" charset="2"/>
              <a:buChar char="'"/>
            </a:pPr>
            <a:r>
              <a:rPr lang="de-DE" sz="1400" dirty="0" smtClean="0">
                <a:sym typeface="Wingdings 2" panose="05020102010507070707" pitchFamily="18" charset="2"/>
              </a:rPr>
              <a:t>02931 94 4113 </a:t>
            </a:r>
            <a:endParaRPr lang="de-DE" sz="1400" dirty="0">
              <a:sym typeface="Wingdings 2" panose="05020102010507070707" pitchFamily="18" charset="2"/>
            </a:endParaRPr>
          </a:p>
          <a:p>
            <a:pPr marL="285750" indent="-285750">
              <a:buFont typeface="Wingdings 2" panose="05020102010507070707" pitchFamily="18" charset="2"/>
              <a:buChar char="'"/>
            </a:pPr>
            <a:endParaRPr lang="de-DE" sz="1000" dirty="0">
              <a:sym typeface="Wingdings 2" panose="05020102010507070707" pitchFamily="18" charset="2"/>
            </a:endParaRPr>
          </a:p>
          <a:p>
            <a:r>
              <a:rPr lang="de-DE" sz="1700" dirty="0" smtClean="0">
                <a:sym typeface="Wingdings" panose="05000000000000000000" pitchFamily="2" charset="2"/>
              </a:rPr>
              <a:t></a:t>
            </a:r>
            <a:r>
              <a:rPr lang="de-DE" sz="1000" dirty="0" smtClean="0">
                <a:sym typeface="Wingdings" panose="05000000000000000000" pitchFamily="2" charset="2"/>
              </a:rPr>
              <a:t>lisa.severin@hochsauerlandkreis.de</a:t>
            </a:r>
            <a:endParaRPr lang="de-DE" sz="1000" dirty="0"/>
          </a:p>
        </p:txBody>
      </p:sp>
      <p:pic>
        <p:nvPicPr>
          <p:cNvPr id="18" name="Grafik 17"/>
          <p:cNvPicPr>
            <a:picLocks noChangeAspect="1"/>
          </p:cNvPicPr>
          <p:nvPr/>
        </p:nvPicPr>
        <p:blipFill rotWithShape="1">
          <a:blip r:embed="rId5" cstate="print">
            <a:extLst>
              <a:ext uri="{28A0092B-C50C-407E-A947-70E740481C1C}">
                <a14:useLocalDpi xmlns:a14="http://schemas.microsoft.com/office/drawing/2010/main" val="0"/>
              </a:ext>
            </a:extLst>
          </a:blip>
          <a:srcRect t="12000" b="23401"/>
          <a:stretch/>
        </p:blipFill>
        <p:spPr>
          <a:xfrm>
            <a:off x="8177375" y="1334520"/>
            <a:ext cx="3060000" cy="1976728"/>
          </a:xfrm>
          <a:prstGeom prst="rect">
            <a:avLst/>
          </a:prstGeom>
        </p:spPr>
      </p:pic>
      <p:sp>
        <p:nvSpPr>
          <p:cNvPr id="19" name="Textfeld 18"/>
          <p:cNvSpPr txBox="1"/>
          <p:nvPr/>
        </p:nvSpPr>
        <p:spPr>
          <a:xfrm>
            <a:off x="8365496" y="2954300"/>
            <a:ext cx="2700000" cy="707886"/>
          </a:xfrm>
          <a:prstGeom prst="rect">
            <a:avLst/>
          </a:prstGeom>
          <a:solidFill>
            <a:srgbClr val="008532">
              <a:alpha val="48000"/>
            </a:srgbClr>
          </a:solidFill>
        </p:spPr>
        <p:txBody>
          <a:bodyPr wrap="square" rtlCol="0" anchor="ctr">
            <a:spAutoFit/>
          </a:bodyPr>
          <a:lstStyle/>
          <a:p>
            <a:pPr algn="ctr"/>
            <a:r>
              <a:rPr lang="de-DE" sz="2000" b="1" dirty="0" smtClean="0">
                <a:solidFill>
                  <a:schemeClr val="bg1"/>
                </a:solidFill>
              </a:rPr>
              <a:t>Lisa </a:t>
            </a:r>
            <a:r>
              <a:rPr lang="de-DE" sz="2000" b="1" dirty="0" smtClean="0">
                <a:solidFill>
                  <a:schemeClr val="bg1"/>
                </a:solidFill>
              </a:rPr>
              <a:t>Severin</a:t>
            </a:r>
          </a:p>
          <a:p>
            <a:pPr algn="ctr"/>
            <a:r>
              <a:rPr lang="de-DE" sz="2000" dirty="0" smtClean="0">
                <a:solidFill>
                  <a:schemeClr val="bg1"/>
                </a:solidFill>
              </a:rPr>
              <a:t>Inklusionskoordinatorin</a:t>
            </a:r>
            <a:endParaRPr lang="de-DE" sz="2000" dirty="0">
              <a:solidFill>
                <a:schemeClr val="bg1"/>
              </a:solidFill>
            </a:endParaRPr>
          </a:p>
        </p:txBody>
      </p:sp>
      <p:sp>
        <p:nvSpPr>
          <p:cNvPr id="8" name="Textfeld 7"/>
          <p:cNvSpPr txBox="1"/>
          <p:nvPr/>
        </p:nvSpPr>
        <p:spPr>
          <a:xfrm>
            <a:off x="7523747" y="6118956"/>
            <a:ext cx="5678905" cy="369332"/>
          </a:xfrm>
          <a:prstGeom prst="rect">
            <a:avLst/>
          </a:prstGeom>
          <a:noFill/>
        </p:spPr>
        <p:txBody>
          <a:bodyPr wrap="square" rtlCol="0">
            <a:spAutoFit/>
          </a:bodyPr>
          <a:lstStyle/>
          <a:p>
            <a:r>
              <a:rPr lang="de-DE" dirty="0" smtClean="0">
                <a:hlinkClick r:id="rId6"/>
              </a:rPr>
              <a:t>www.schule-inklusion-hsk.de</a:t>
            </a:r>
            <a:endParaRPr lang="de-DE" dirty="0"/>
          </a:p>
        </p:txBody>
      </p:sp>
    </p:spTree>
    <p:extLst>
      <p:ext uri="{BB962C8B-B14F-4D97-AF65-F5344CB8AC3E}">
        <p14:creationId xmlns:p14="http://schemas.microsoft.com/office/powerpoint/2010/main" val="249913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ctr"/>
            <a:r>
              <a:rPr lang="de-DE" sz="4000" dirty="0" smtClean="0"/>
              <a:t>Vielen Dank für Ihre Aufmerksamkeit. Bei Fragen können Sie sich jederzeit bei uns melden.  </a:t>
            </a:r>
            <a:endParaRPr lang="de-DE" sz="4000" dirty="0"/>
          </a:p>
        </p:txBody>
      </p:sp>
      <p:sp>
        <p:nvSpPr>
          <p:cNvPr id="4" name="Textplatzhalter 3"/>
          <p:cNvSpPr>
            <a:spLocks noGrp="1"/>
          </p:cNvSpPr>
          <p:nvPr>
            <p:ph type="body" sz="quarter" idx="14"/>
          </p:nvPr>
        </p:nvSpPr>
        <p:spPr/>
        <p:txBody>
          <a:bodyPr>
            <a:normAutofit fontScale="92500" lnSpcReduction="20000"/>
          </a:bodyPr>
          <a:lstStyle/>
          <a:p>
            <a:r>
              <a:rPr lang="de-DE" dirty="0" smtClean="0"/>
              <a:t>Dunja Martens-Zhang &amp; Lisa Severin </a:t>
            </a:r>
            <a:endParaRPr lang="de-DE" dirty="0"/>
          </a:p>
        </p:txBody>
      </p:sp>
      <p:sp>
        <p:nvSpPr>
          <p:cNvPr id="5" name="Textplatzhalter 4"/>
          <p:cNvSpPr>
            <a:spLocks noGrp="1"/>
          </p:cNvSpPr>
          <p:nvPr>
            <p:ph type="body" sz="quarter" idx="15"/>
          </p:nvPr>
        </p:nvSpPr>
        <p:spPr/>
        <p:txBody>
          <a:bodyPr/>
          <a:lstStyle/>
          <a:p>
            <a:r>
              <a:rPr lang="de-DE" dirty="0" smtClean="0"/>
              <a:t>Schulamt HSK – Inklusionsteam	</a:t>
            </a:r>
            <a:endParaRPr lang="de-DE" dirty="0"/>
          </a:p>
        </p:txBody>
      </p:sp>
    </p:spTree>
    <p:extLst>
      <p:ext uri="{BB962C8B-B14F-4D97-AF65-F5344CB8AC3E}">
        <p14:creationId xmlns:p14="http://schemas.microsoft.com/office/powerpoint/2010/main" val="311672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BEGRÜßUNG</a:t>
            </a:r>
            <a:endParaRPr lang="de-DE" dirty="0"/>
          </a:p>
        </p:txBody>
      </p:sp>
      <p:sp>
        <p:nvSpPr>
          <p:cNvPr id="3" name="Inhaltsplatzhalter 2"/>
          <p:cNvSpPr>
            <a:spLocks noGrp="1"/>
          </p:cNvSpPr>
          <p:nvPr>
            <p:ph idx="1"/>
          </p:nvPr>
        </p:nvSpPr>
        <p:spPr/>
        <p:txBody>
          <a:bodyPr>
            <a:normAutofit/>
          </a:bodyPr>
          <a:lstStyle/>
          <a:p>
            <a:pPr marL="0" indent="0" algn="ctr">
              <a:lnSpc>
                <a:spcPct val="150000"/>
              </a:lnSpc>
              <a:buNone/>
            </a:pPr>
            <a:r>
              <a:rPr lang="de-DE" dirty="0" smtClean="0"/>
              <a:t>Herzlich Willkommen zu dieser Präsentation zur Erklärung des AKK-Prozesses. Einige Seiten dieser Präsentation sind eingesprochen, d.h. man kann auf das Mikrofon        klicken, auf Play drücken und anschließend hört man zusätzliche Infos zu der aktuellen Seite.  </a:t>
            </a:r>
          </a:p>
          <a:p>
            <a:pPr marL="0" indent="0" algn="ctr">
              <a:lnSpc>
                <a:spcPct val="150000"/>
              </a:lnSpc>
              <a:buNone/>
            </a:pPr>
            <a:r>
              <a:rPr lang="de-DE" dirty="0" smtClean="0"/>
              <a:t>Die Präsentation dauert circa 10-15 Minuten. </a:t>
            </a:r>
          </a:p>
          <a:p>
            <a:pPr marL="0" indent="0" algn="ctr">
              <a:lnSpc>
                <a:spcPct val="150000"/>
              </a:lnSpc>
              <a:buNone/>
            </a:pPr>
            <a:r>
              <a:rPr lang="de-DE" dirty="0" smtClean="0"/>
              <a:t>Bei Fragen können Sie sich jederzeit melden. </a:t>
            </a:r>
            <a:endParaRPr lang="de-DE" dirty="0"/>
          </a:p>
          <a:p>
            <a:pPr marL="0" indent="0" algn="ctr">
              <a:lnSpc>
                <a:spcPct val="150000"/>
              </a:lnSpc>
              <a:buNone/>
            </a:pPr>
            <a:r>
              <a:rPr lang="de-DE" dirty="0" smtClean="0"/>
              <a:t>Ihr Inklusionsteam im Schulamt HSK</a:t>
            </a:r>
            <a:endParaRPr lang="de-DE" dirty="0"/>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dirty="0"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2</a:t>
            </a:fld>
            <a:endParaRPr lang="de-DE" dirty="0"/>
          </a:p>
        </p:txBody>
      </p:sp>
      <p:pic>
        <p:nvPicPr>
          <p:cNvPr id="9"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29568" y="2680521"/>
            <a:ext cx="609600" cy="609600"/>
          </a:xfrm>
          <a:prstGeom prst="rect">
            <a:avLst/>
          </a:prstGeom>
        </p:spPr>
      </p:pic>
    </p:spTree>
    <p:extLst>
      <p:ext uri="{BB962C8B-B14F-4D97-AF65-F5344CB8AC3E}">
        <p14:creationId xmlns:p14="http://schemas.microsoft.com/office/powerpoint/2010/main" val="335617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RECHTSGRUNDLAGE</a:t>
            </a:r>
            <a:endParaRPr lang="de-DE" dirty="0"/>
          </a:p>
        </p:txBody>
      </p:sp>
      <p:sp>
        <p:nvSpPr>
          <p:cNvPr id="3" name="Inhaltsplatzhalter 2"/>
          <p:cNvSpPr>
            <a:spLocks noGrp="1"/>
          </p:cNvSpPr>
          <p:nvPr>
            <p:ph idx="1"/>
          </p:nvPr>
        </p:nvSpPr>
        <p:spPr/>
        <p:txBody>
          <a:bodyPr>
            <a:normAutofit fontScale="92500" lnSpcReduction="10000"/>
          </a:bodyPr>
          <a:lstStyle/>
          <a:p>
            <a:pPr marL="0" indent="0" algn="ctr">
              <a:buNone/>
            </a:pPr>
            <a:r>
              <a:rPr lang="de-DE" dirty="0" smtClean="0"/>
              <a:t>UN Behindertenkonvention</a:t>
            </a:r>
          </a:p>
          <a:p>
            <a:pPr marL="0" indent="0" algn="ctr">
              <a:buNone/>
            </a:pPr>
            <a:endParaRPr lang="de-DE" dirty="0" smtClean="0"/>
          </a:p>
          <a:p>
            <a:pPr marL="0" indent="0" algn="ctr">
              <a:buNone/>
            </a:pPr>
            <a:r>
              <a:rPr lang="de-DE" dirty="0" smtClean="0"/>
              <a:t>Grundgesetz BRD</a:t>
            </a:r>
          </a:p>
          <a:p>
            <a:pPr marL="0" indent="0" algn="ctr">
              <a:buNone/>
            </a:pPr>
            <a:endParaRPr lang="de-DE" dirty="0" smtClean="0"/>
          </a:p>
          <a:p>
            <a:pPr marL="0" indent="0" algn="ctr">
              <a:buNone/>
            </a:pPr>
            <a:r>
              <a:rPr lang="de-DE" dirty="0" smtClean="0"/>
              <a:t>Schulgesetz NRW §2 (5)</a:t>
            </a:r>
          </a:p>
          <a:p>
            <a:pPr marL="0" indent="0" algn="ctr">
              <a:buNone/>
            </a:pPr>
            <a:endParaRPr lang="de-DE" dirty="0" smtClean="0"/>
          </a:p>
          <a:p>
            <a:pPr marL="0" lvl="0" indent="0" algn="ctr">
              <a:spcBef>
                <a:spcPts val="600"/>
              </a:spcBef>
              <a:buClr>
                <a:schemeClr val="dk1"/>
              </a:buClr>
              <a:buSzPts val="1100"/>
              <a:buNone/>
            </a:pPr>
            <a:r>
              <a:rPr lang="en" dirty="0"/>
              <a:t>Runderlass vom 15.10.2018</a:t>
            </a:r>
          </a:p>
          <a:p>
            <a:pPr marL="0" lvl="0" indent="0" algn="ctr">
              <a:spcBef>
                <a:spcPts val="600"/>
              </a:spcBef>
              <a:buClr>
                <a:schemeClr val="dk1"/>
              </a:buClr>
              <a:buSzPts val="1100"/>
              <a:buNone/>
            </a:pPr>
            <a:r>
              <a:rPr lang="en" dirty="0" smtClean="0"/>
              <a:t>zur </a:t>
            </a:r>
            <a:r>
              <a:rPr lang="en" dirty="0"/>
              <a:t>Bündelung und Ressourcensteuerung</a:t>
            </a:r>
          </a:p>
          <a:p>
            <a:pPr marL="0" indent="0" algn="ctr">
              <a:buNone/>
            </a:pPr>
            <a:endParaRPr lang="de-DE" dirty="0"/>
          </a:p>
          <a:p>
            <a:pPr marL="0" indent="0" algn="ctr">
              <a:buNone/>
            </a:pPr>
            <a:r>
              <a:rPr lang="de-DE" dirty="0" smtClean="0"/>
              <a:t>=&gt;Allgemeine Schule erster Förderort (Rechtsanspruch) </a:t>
            </a:r>
          </a:p>
          <a:p>
            <a:pPr marL="0" indent="0" algn="ctr">
              <a:buNone/>
            </a:pPr>
            <a:r>
              <a:rPr lang="de-DE" dirty="0" smtClean="0"/>
              <a:t>=&gt;Förderschule nur auf Elternwunsch*  </a:t>
            </a:r>
            <a:endParaRPr lang="de-DE" dirty="0"/>
          </a:p>
        </p:txBody>
      </p:sp>
      <p:sp>
        <p:nvSpPr>
          <p:cNvPr id="4" name="Datumsplatzhalter 3"/>
          <p:cNvSpPr>
            <a:spLocks noGrp="1"/>
          </p:cNvSpPr>
          <p:nvPr>
            <p:ph type="dt" sz="half" idx="10"/>
          </p:nvPr>
        </p:nvSpPr>
        <p:spPr/>
        <p:txBody>
          <a:bodyPr/>
          <a:lstStyle/>
          <a:p>
            <a:r>
              <a:rPr lang="de-DE" dirty="0" smtClean="0"/>
              <a:t>Schuljahr 2025/2026</a:t>
            </a:r>
            <a:endParaRPr lang="de-DE" dirty="0"/>
          </a:p>
        </p:txBody>
      </p:sp>
      <p:sp>
        <p:nvSpPr>
          <p:cNvPr id="5" name="Fußzeilenplatzhalter 4"/>
          <p:cNvSpPr>
            <a:spLocks noGrp="1"/>
          </p:cNvSpPr>
          <p:nvPr>
            <p:ph type="ftr" sz="quarter" idx="11"/>
          </p:nvPr>
        </p:nvSpPr>
        <p:spPr/>
        <p:txBody>
          <a:bodyPr/>
          <a:lstStyle/>
          <a:p>
            <a:r>
              <a:rPr lang="de-DE" dirty="0"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3</a:t>
            </a:fld>
            <a:endParaRPr lang="de-DE" dirty="0"/>
          </a:p>
        </p:txBody>
      </p:sp>
      <p:sp>
        <p:nvSpPr>
          <p:cNvPr id="7" name="Pfeil nach unten 6"/>
          <p:cNvSpPr/>
          <p:nvPr/>
        </p:nvSpPr>
        <p:spPr>
          <a:xfrm>
            <a:off x="5454866" y="1774575"/>
            <a:ext cx="409903" cy="472966"/>
          </a:xfrm>
          <a:prstGeom prst="downArrow">
            <a:avLst/>
          </a:prstGeom>
          <a:solidFill>
            <a:srgbClr val="00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Pfeil nach unten 7"/>
          <p:cNvSpPr/>
          <p:nvPr/>
        </p:nvSpPr>
        <p:spPr>
          <a:xfrm>
            <a:off x="5454866" y="2629876"/>
            <a:ext cx="409903" cy="472966"/>
          </a:xfrm>
          <a:prstGeom prst="downArrow">
            <a:avLst/>
          </a:prstGeom>
          <a:solidFill>
            <a:srgbClr val="00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p:cNvSpPr txBox="1"/>
          <p:nvPr/>
        </p:nvSpPr>
        <p:spPr>
          <a:xfrm>
            <a:off x="1456310" y="1343770"/>
            <a:ext cx="2155371" cy="2862322"/>
          </a:xfrm>
          <a:prstGeom prst="rect">
            <a:avLst/>
          </a:prstGeom>
          <a:noFill/>
        </p:spPr>
        <p:txBody>
          <a:bodyPr wrap="square" rtlCol="0">
            <a:spAutoFit/>
          </a:bodyPr>
          <a:lstStyle/>
          <a:p>
            <a:r>
              <a:rPr lang="de-DE" sz="18000" dirty="0" smtClean="0">
                <a:solidFill>
                  <a:srgbClr val="008532"/>
                </a:solidFill>
              </a:rPr>
              <a:t>§</a:t>
            </a:r>
            <a:endParaRPr lang="de-DE" sz="18000" dirty="0">
              <a:solidFill>
                <a:srgbClr val="008532"/>
              </a:solidFill>
            </a:endParaRPr>
          </a:p>
        </p:txBody>
      </p:sp>
      <p:sp>
        <p:nvSpPr>
          <p:cNvPr id="10" name="Pfeil nach unten 9"/>
          <p:cNvSpPr/>
          <p:nvPr/>
        </p:nvSpPr>
        <p:spPr>
          <a:xfrm>
            <a:off x="5454866" y="3527572"/>
            <a:ext cx="409903" cy="472966"/>
          </a:xfrm>
          <a:prstGeom prst="downArrow">
            <a:avLst/>
          </a:prstGeom>
          <a:solidFill>
            <a:srgbClr val="00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9338" y="1845688"/>
            <a:ext cx="609600" cy="609600"/>
          </a:xfrm>
          <a:prstGeom prst="rect">
            <a:avLst/>
          </a:prstGeom>
        </p:spPr>
      </p:pic>
    </p:spTree>
    <p:extLst>
      <p:ext uri="{BB962C8B-B14F-4D97-AF65-F5344CB8AC3E}">
        <p14:creationId xmlns:p14="http://schemas.microsoft.com/office/powerpoint/2010/main" val="186107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04516" fill="hold"/>
                                        <p:tgtEl>
                                          <p:spTgt spid="14"/>
                                        </p:tgtEl>
                                      </p:cBhvr>
                                    </p:cmd>
                                  </p:childTnLst>
                                </p:cTn>
                              </p:par>
                            </p:childTnLst>
                          </p:cTn>
                        </p:par>
                      </p:childTnLst>
                    </p:cTn>
                  </p:par>
                </p:childTnLst>
              </p:cTn>
              <p:nextCondLst>
                <p:cond evt="onClick" delay="0">
                  <p:tgtEl>
                    <p:spTgt spid="14"/>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DER AKK-PROZESS</a:t>
            </a:r>
            <a:endParaRPr lang="de-DE" dirty="0"/>
          </a:p>
        </p:txBody>
      </p:sp>
      <p:sp>
        <p:nvSpPr>
          <p:cNvPr id="3" name="Inhaltsplatzhalter 2"/>
          <p:cNvSpPr>
            <a:spLocks noGrp="1"/>
          </p:cNvSpPr>
          <p:nvPr>
            <p:ph idx="1"/>
          </p:nvPr>
        </p:nvSpPr>
        <p:spPr>
          <a:xfrm>
            <a:off x="223892" y="1343770"/>
            <a:ext cx="11285173" cy="4998748"/>
          </a:xfrm>
        </p:spPr>
        <p:txBody>
          <a:bodyPr>
            <a:normAutofit fontScale="92500" lnSpcReduction="10000"/>
          </a:bodyPr>
          <a:lstStyle/>
          <a:p>
            <a:pPr marL="0" indent="0" algn="ctr">
              <a:lnSpc>
                <a:spcPct val="150000"/>
              </a:lnSpc>
              <a:buNone/>
            </a:pPr>
            <a:r>
              <a:rPr lang="de-DE" dirty="0" smtClean="0"/>
              <a:t>     </a:t>
            </a:r>
            <a:r>
              <a:rPr lang="de-DE" dirty="0" err="1" smtClean="0"/>
              <a:t>ufgaben</a:t>
            </a:r>
            <a:r>
              <a:rPr lang="de-DE" dirty="0" smtClean="0"/>
              <a:t>- und     </a:t>
            </a:r>
            <a:r>
              <a:rPr lang="de-DE" dirty="0" err="1" smtClean="0"/>
              <a:t>ommunikations</a:t>
            </a:r>
            <a:r>
              <a:rPr lang="de-DE" dirty="0" smtClean="0"/>
              <a:t>-    </a:t>
            </a:r>
            <a:r>
              <a:rPr lang="de-DE" dirty="0" err="1" smtClean="0"/>
              <a:t>onzept</a:t>
            </a:r>
            <a:r>
              <a:rPr lang="de-DE" dirty="0" smtClean="0"/>
              <a:t> </a:t>
            </a:r>
          </a:p>
          <a:p>
            <a:pPr marL="0" indent="0" algn="ctr">
              <a:lnSpc>
                <a:spcPct val="150000"/>
              </a:lnSpc>
              <a:buNone/>
            </a:pPr>
            <a:r>
              <a:rPr lang="de-DE" dirty="0" smtClean="0"/>
              <a:t>zur Vorbereitung des Übergangs von der Primarstufe in die Sekundarstufe I für Schülerinnen und Schüler mit festgestelltem sonderpädagogischen Förderbedarf </a:t>
            </a:r>
          </a:p>
          <a:p>
            <a:pPr marL="0" indent="0" algn="ctr">
              <a:lnSpc>
                <a:spcPct val="150000"/>
              </a:lnSpc>
              <a:buNone/>
            </a:pPr>
            <a:endParaRPr lang="de-DE" dirty="0"/>
          </a:p>
          <a:p>
            <a:pPr marL="0" indent="0" algn="ctr">
              <a:lnSpc>
                <a:spcPct val="150000"/>
              </a:lnSpc>
              <a:buNone/>
            </a:pPr>
            <a:r>
              <a:rPr lang="de-DE" dirty="0" smtClean="0">
                <a:solidFill>
                  <a:srgbClr val="118C44"/>
                </a:solidFill>
              </a:rPr>
              <a:t>ZIEL: </a:t>
            </a:r>
            <a:r>
              <a:rPr lang="de-DE" dirty="0" smtClean="0"/>
              <a:t>Umsetzung des Rechtsanspruchs aller Schülerinnen und Schüler mit sonderpädagogischem Förderbedarf auf die Teilnahme am Gemeinsamen Lernen in der Sekundarstufe I</a:t>
            </a:r>
            <a:endParaRPr lang="de-DE" dirty="0"/>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dirty="0"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4</a:t>
            </a:fld>
            <a:endParaRPr lang="de-DE" dirty="0"/>
          </a:p>
        </p:txBody>
      </p:sp>
      <p:sp>
        <p:nvSpPr>
          <p:cNvPr id="7" name="Rechteck 6"/>
          <p:cNvSpPr/>
          <p:nvPr/>
        </p:nvSpPr>
        <p:spPr>
          <a:xfrm>
            <a:off x="1974384" y="1159995"/>
            <a:ext cx="1572818" cy="923330"/>
          </a:xfrm>
          <a:prstGeom prst="rect">
            <a:avLst/>
          </a:prstGeom>
          <a:noFill/>
        </p:spPr>
        <p:txBody>
          <a:bodyPr wrap="square" lIns="91440" tIns="45720" rIns="91440" bIns="45720">
            <a:spAutoFit/>
          </a:bodyPr>
          <a:lstStyle/>
          <a:p>
            <a:pPr algn="ctr"/>
            <a:r>
              <a:rPr lang="de-DE" sz="5400" b="0" cap="none" spc="0" dirty="0" smtClean="0">
                <a:ln w="0"/>
                <a:solidFill>
                  <a:schemeClr val="accent1"/>
                </a:solidFill>
                <a:effectLst>
                  <a:outerShdw blurRad="38100" dist="25400" dir="5400000" algn="ctr" rotWithShape="0">
                    <a:srgbClr val="6E747A">
                      <a:alpha val="43000"/>
                    </a:srgbClr>
                  </a:outerShdw>
                </a:effectLst>
              </a:rPr>
              <a:t>A  </a:t>
            </a:r>
            <a:endParaRPr lang="de-DE" sz="5400" b="0" cap="none" spc="0" dirty="0">
              <a:ln w="0"/>
              <a:solidFill>
                <a:schemeClr val="accent1"/>
              </a:solidFill>
              <a:effectLst>
                <a:outerShdw blurRad="38100" dist="25400" dir="5400000" algn="ctr" rotWithShape="0">
                  <a:srgbClr val="6E747A">
                    <a:alpha val="43000"/>
                  </a:srgbClr>
                </a:outerShdw>
              </a:effectLst>
            </a:endParaRPr>
          </a:p>
        </p:txBody>
      </p:sp>
      <p:sp>
        <p:nvSpPr>
          <p:cNvPr id="8" name="Rechteck 7"/>
          <p:cNvSpPr/>
          <p:nvPr/>
        </p:nvSpPr>
        <p:spPr>
          <a:xfrm>
            <a:off x="4964466" y="1161043"/>
            <a:ext cx="543739" cy="923330"/>
          </a:xfrm>
          <a:prstGeom prst="rect">
            <a:avLst/>
          </a:prstGeom>
          <a:noFill/>
        </p:spPr>
        <p:txBody>
          <a:bodyPr wrap="none" lIns="91440" tIns="45720" rIns="91440" bIns="45720">
            <a:spAutoFit/>
          </a:bodyPr>
          <a:lstStyle/>
          <a:p>
            <a:pPr algn="ctr"/>
            <a:r>
              <a:rPr lang="de-DE" sz="5400" b="0" cap="none" spc="0" dirty="0" smtClean="0">
                <a:ln w="0"/>
                <a:solidFill>
                  <a:schemeClr val="accent1"/>
                </a:solidFill>
                <a:effectLst>
                  <a:outerShdw blurRad="38100" dist="25400" dir="5400000" algn="ctr" rotWithShape="0">
                    <a:srgbClr val="6E747A">
                      <a:alpha val="43000"/>
                    </a:srgbClr>
                  </a:outerShdw>
                </a:effectLst>
              </a:rPr>
              <a:t>K</a:t>
            </a:r>
            <a:endParaRPr lang="de-DE" sz="5400" b="0" cap="none" spc="0" dirty="0">
              <a:ln w="0"/>
              <a:solidFill>
                <a:schemeClr val="accent1"/>
              </a:solidFill>
              <a:effectLst>
                <a:outerShdw blurRad="38100" dist="25400" dir="5400000" algn="ctr" rotWithShape="0">
                  <a:srgbClr val="6E747A">
                    <a:alpha val="43000"/>
                  </a:srgbClr>
                </a:outerShdw>
              </a:effectLst>
            </a:endParaRPr>
          </a:p>
        </p:txBody>
      </p:sp>
      <p:sp>
        <p:nvSpPr>
          <p:cNvPr id="9" name="Rechteck 8"/>
          <p:cNvSpPr/>
          <p:nvPr/>
        </p:nvSpPr>
        <p:spPr>
          <a:xfrm>
            <a:off x="7648814" y="1175761"/>
            <a:ext cx="543739" cy="923330"/>
          </a:xfrm>
          <a:prstGeom prst="rect">
            <a:avLst/>
          </a:prstGeom>
          <a:noFill/>
        </p:spPr>
        <p:txBody>
          <a:bodyPr wrap="none" lIns="91440" tIns="45720" rIns="91440" bIns="45720">
            <a:spAutoFit/>
          </a:bodyPr>
          <a:lstStyle/>
          <a:p>
            <a:pPr algn="ctr"/>
            <a:r>
              <a:rPr lang="de-DE" sz="5400" b="0" cap="none" spc="0" dirty="0" smtClean="0">
                <a:ln w="0"/>
                <a:solidFill>
                  <a:schemeClr val="accent1"/>
                </a:solidFill>
                <a:effectLst>
                  <a:outerShdw blurRad="38100" dist="25400" dir="5400000" algn="ctr" rotWithShape="0">
                    <a:srgbClr val="6E747A">
                      <a:alpha val="43000"/>
                    </a:srgbClr>
                  </a:outerShdw>
                </a:effectLst>
              </a:rPr>
              <a:t>K</a:t>
            </a:r>
            <a:endParaRPr lang="de-DE"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01076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017" y="348144"/>
            <a:ext cx="10024886" cy="545887"/>
          </a:xfrm>
        </p:spPr>
        <p:txBody>
          <a:bodyPr>
            <a:normAutofit fontScale="90000"/>
          </a:bodyPr>
          <a:lstStyle/>
          <a:p>
            <a:r>
              <a:rPr lang="de-DE" dirty="0" smtClean="0"/>
              <a:t>ABLAUF </a:t>
            </a:r>
            <a:endParaRPr lang="de-DE" dirty="0"/>
          </a:p>
        </p:txBody>
      </p:sp>
      <p:sp>
        <p:nvSpPr>
          <p:cNvPr id="3" name="Inhaltsplatzhalter 2"/>
          <p:cNvSpPr>
            <a:spLocks noGrp="1"/>
          </p:cNvSpPr>
          <p:nvPr>
            <p:ph idx="1"/>
          </p:nvPr>
        </p:nvSpPr>
        <p:spPr/>
        <p:txBody>
          <a:bodyPr>
            <a:normAutofit/>
          </a:bodyPr>
          <a:lstStyle/>
          <a:p>
            <a:pPr marL="0" indent="0" algn="ctr">
              <a:buNone/>
            </a:pPr>
            <a:r>
              <a:rPr lang="de-DE" sz="2700" dirty="0" smtClean="0">
                <a:solidFill>
                  <a:srgbClr val="008532"/>
                </a:solidFill>
              </a:rPr>
              <a:t>Zeugnis Schuljahr 2023/2024</a:t>
            </a:r>
          </a:p>
          <a:p>
            <a:pPr marL="0" indent="0" algn="ctr">
              <a:buNone/>
            </a:pPr>
            <a:r>
              <a:rPr lang="de-DE" sz="2700" b="1" dirty="0" smtClean="0"/>
              <a:t>Elterninformation </a:t>
            </a:r>
          </a:p>
          <a:p>
            <a:pPr marL="0" indent="0" algn="ctr">
              <a:buNone/>
            </a:pPr>
            <a:r>
              <a:rPr lang="de-DE" sz="2500" dirty="0" smtClean="0"/>
              <a:t>Lehrkräfte der dritten Klassen: Verteilung der </a:t>
            </a:r>
            <a:r>
              <a:rPr lang="de-DE" sz="2500" dirty="0" smtClean="0">
                <a:hlinkClick r:id="rId5"/>
              </a:rPr>
              <a:t>Infoflyer</a:t>
            </a:r>
            <a:r>
              <a:rPr lang="de-DE" sz="2500" dirty="0" smtClean="0"/>
              <a:t> an die Eltern von Kindern mit Sonderpädagogischer Förderung in Klasse 3</a:t>
            </a:r>
          </a:p>
          <a:p>
            <a:pPr marL="0" indent="0" algn="ctr">
              <a:buNone/>
            </a:pPr>
            <a:endParaRPr lang="de-DE" sz="2700" dirty="0"/>
          </a:p>
          <a:p>
            <a:pPr marL="0" indent="0" algn="ctr">
              <a:buNone/>
            </a:pPr>
            <a:r>
              <a:rPr lang="de-DE" sz="2700" dirty="0" smtClean="0">
                <a:solidFill>
                  <a:srgbClr val="008532"/>
                </a:solidFill>
              </a:rPr>
              <a:t>August/September 2024</a:t>
            </a:r>
          </a:p>
          <a:p>
            <a:pPr marL="0" indent="0" algn="ctr">
              <a:buNone/>
            </a:pPr>
            <a:r>
              <a:rPr lang="de-DE" sz="2700" b="1" dirty="0" smtClean="0"/>
              <a:t>Datenerfassung</a:t>
            </a:r>
          </a:p>
          <a:p>
            <a:pPr marL="0" indent="0" algn="ctr">
              <a:buNone/>
            </a:pPr>
            <a:r>
              <a:rPr lang="de-DE" sz="2500" dirty="0" smtClean="0"/>
              <a:t>Grund- und Förderschulen: Meldung </a:t>
            </a:r>
            <a:r>
              <a:rPr lang="de-DE" sz="2500" b="1" dirty="0" smtClean="0"/>
              <a:t>ALLER</a:t>
            </a:r>
            <a:r>
              <a:rPr lang="de-DE" sz="2500" dirty="0" smtClean="0"/>
              <a:t> </a:t>
            </a:r>
            <a:r>
              <a:rPr lang="de-DE" sz="2500" dirty="0" err="1" smtClean="0"/>
              <a:t>SuS</a:t>
            </a:r>
            <a:r>
              <a:rPr lang="de-DE" sz="2500" dirty="0" smtClean="0"/>
              <a:t> mit sonderpädagogischer Förderung in Klasse 4 </a:t>
            </a:r>
            <a:r>
              <a:rPr lang="de-DE" sz="2500" b="1" dirty="0" smtClean="0"/>
              <a:t>(inkl. noch nicht beschiedene Neueröffnungen)</a:t>
            </a:r>
          </a:p>
          <a:p>
            <a:pPr marL="0" indent="0" algn="ctr">
              <a:buNone/>
            </a:pPr>
            <a:endParaRPr lang="de-DE" dirty="0"/>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dirty="0"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5</a:t>
            </a:fld>
            <a:endParaRPr lang="de-DE" dirty="0"/>
          </a:p>
        </p:txBody>
      </p:sp>
      <p:sp>
        <p:nvSpPr>
          <p:cNvPr id="7" name="Pfeil nach unten 6"/>
          <p:cNvSpPr/>
          <p:nvPr/>
        </p:nvSpPr>
        <p:spPr>
          <a:xfrm>
            <a:off x="5486900" y="3174623"/>
            <a:ext cx="483855" cy="498744"/>
          </a:xfrm>
          <a:prstGeom prst="downArrow">
            <a:avLst/>
          </a:prstGeom>
          <a:solidFill>
            <a:srgbClr val="00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8532"/>
              </a:solidFill>
            </a:endParaRPr>
          </a:p>
        </p:txBody>
      </p:sp>
      <p:sp>
        <p:nvSpPr>
          <p:cNvPr id="8" name="Pfeil nach unten 7"/>
          <p:cNvSpPr/>
          <p:nvPr/>
        </p:nvSpPr>
        <p:spPr>
          <a:xfrm>
            <a:off x="5519242" y="5619836"/>
            <a:ext cx="483855" cy="614363"/>
          </a:xfrm>
          <a:prstGeom prst="downArrow">
            <a:avLst/>
          </a:prstGeom>
          <a:solidFill>
            <a:srgbClr val="00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7867780" y="5419781"/>
            <a:ext cx="2700338" cy="400110"/>
          </a:xfrm>
          <a:prstGeom prst="rect">
            <a:avLst/>
          </a:prstGeom>
          <a:noFill/>
        </p:spPr>
        <p:txBody>
          <a:bodyPr wrap="square" rtlCol="0">
            <a:spAutoFit/>
          </a:bodyPr>
          <a:lstStyle/>
          <a:p>
            <a:r>
              <a:rPr lang="de-DE" sz="2000" b="1" dirty="0" smtClean="0">
                <a:solidFill>
                  <a:srgbClr val="FF0000"/>
                </a:solidFill>
              </a:rPr>
              <a:t>FRIST: 30.09.2024</a:t>
            </a:r>
            <a:endParaRPr lang="de-DE" sz="2000" b="1" dirty="0">
              <a:solidFill>
                <a:srgbClr val="FF0000"/>
              </a:solidFill>
            </a:endParaRPr>
          </a:p>
        </p:txBody>
      </p:sp>
      <p:pic>
        <p:nvPicPr>
          <p:cNvPr id="12" name="Ablauf 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6463" y="929992"/>
            <a:ext cx="609600" cy="609600"/>
          </a:xfrm>
          <a:prstGeom prst="rect">
            <a:avLst/>
          </a:prstGeom>
        </p:spPr>
      </p:pic>
      <p:pic>
        <p:nvPicPr>
          <p:cNvPr id="10" name="Grafi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0685" y="2154126"/>
            <a:ext cx="1020497" cy="1020497"/>
          </a:xfrm>
          <a:prstGeom prst="rect">
            <a:avLst/>
          </a:prstGeom>
        </p:spPr>
      </p:pic>
    </p:spTree>
    <p:extLst>
      <p:ext uri="{BB962C8B-B14F-4D97-AF65-F5344CB8AC3E}">
        <p14:creationId xmlns:p14="http://schemas.microsoft.com/office/powerpoint/2010/main" val="356328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73192" fill="hold"/>
                                        <p:tgtEl>
                                          <p:spTgt spid="12"/>
                                        </p:tgtEl>
                                      </p:cBhvr>
                                    </p:cmd>
                                  </p:childTnLst>
                                </p:cTn>
                              </p:par>
                            </p:childTnLst>
                          </p:cTn>
                        </p:par>
                      </p:childTnLst>
                    </p:cTn>
                  </p:par>
                </p:childTnLst>
              </p:cTn>
              <p:nextCondLst>
                <p:cond evt="onClick" delay="0">
                  <p:tgtEl>
                    <p:spTgt spid="12"/>
                  </p:tgtEl>
                </p:cond>
              </p:nextCondLst>
            </p:seq>
            <p:audio>
              <p:cMediaNode vol="80000">
                <p:cTn id="56" fill="hold" display="0">
                  <p:stCondLst>
                    <p:cond delay="indefinite"/>
                  </p:stCondLst>
                  <p:endCondLst>
                    <p:cond evt="onStopAudio" delay="0">
                      <p:tgtEl>
                        <p:sldTgt/>
                      </p:tgtEl>
                    </p:cond>
                  </p:endCondLst>
                </p:cTn>
                <p:tgtEl>
                  <p:spTgt spid="12"/>
                </p:tgtEl>
              </p:cMediaNode>
            </p:audio>
          </p:childTnLst>
        </p:cTn>
      </p:par>
    </p:tnLst>
    <p:bldLst>
      <p:bldP spid="7" grpId="0" animBg="1"/>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23893" y="622571"/>
            <a:ext cx="11009870" cy="5476756"/>
          </a:xfrm>
        </p:spPr>
        <p:txBody>
          <a:bodyPr>
            <a:normAutofit/>
          </a:bodyPr>
          <a:lstStyle/>
          <a:p>
            <a:pPr marL="0" indent="0" algn="ctr">
              <a:buNone/>
            </a:pPr>
            <a:endParaRPr lang="de-DE" dirty="0" smtClean="0"/>
          </a:p>
          <a:p>
            <a:pPr marL="0" indent="0" algn="ctr">
              <a:buNone/>
            </a:pPr>
            <a:r>
              <a:rPr lang="de-DE" dirty="0" smtClean="0"/>
              <a:t>Neueröffnung eines AO-SF-Verfahrens </a:t>
            </a:r>
          </a:p>
          <a:p>
            <a:pPr marL="0" indent="0" algn="ctr">
              <a:buNone/>
            </a:pPr>
            <a:r>
              <a:rPr lang="de-DE" dirty="0" smtClean="0"/>
              <a:t>in der </a:t>
            </a:r>
            <a:r>
              <a:rPr lang="de-DE" u="sng" dirty="0" smtClean="0"/>
              <a:t>vierten Klasse</a:t>
            </a:r>
            <a:r>
              <a:rPr lang="de-DE" dirty="0" smtClean="0"/>
              <a:t>: </a:t>
            </a:r>
          </a:p>
          <a:p>
            <a:pPr marL="0" indent="0" algn="ctr">
              <a:buNone/>
            </a:pPr>
            <a:endParaRPr lang="de-DE" dirty="0" smtClean="0"/>
          </a:p>
          <a:p>
            <a:pPr marL="0" indent="0" algn="ctr">
              <a:buNone/>
            </a:pPr>
            <a:r>
              <a:rPr lang="de-DE" dirty="0" smtClean="0"/>
              <a:t>Antrag muss bis zum </a:t>
            </a:r>
          </a:p>
          <a:p>
            <a:pPr marL="0" indent="0" algn="ctr">
              <a:buNone/>
            </a:pPr>
            <a:r>
              <a:rPr lang="de-DE" sz="10000" dirty="0" smtClean="0">
                <a:solidFill>
                  <a:srgbClr val="FF0000"/>
                </a:solidFill>
              </a:rPr>
              <a:t>30.09.2024</a:t>
            </a:r>
            <a:r>
              <a:rPr lang="de-DE" sz="10000" dirty="0" smtClean="0"/>
              <a:t> </a:t>
            </a:r>
          </a:p>
          <a:p>
            <a:pPr marL="0" indent="0" algn="ctr">
              <a:buNone/>
            </a:pPr>
            <a:r>
              <a:rPr lang="de-DE" dirty="0" smtClean="0"/>
              <a:t>dem Schulamt vorliegen</a:t>
            </a:r>
          </a:p>
          <a:p>
            <a:pPr marL="0" indent="0" algn="ctr">
              <a:buNone/>
            </a:pPr>
            <a:endParaRPr lang="de-DE" dirty="0" smtClean="0"/>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dirty="0"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6</a:t>
            </a:fld>
            <a:endParaRPr lang="de-DE" dirty="0"/>
          </a:p>
        </p:txBody>
      </p:sp>
    </p:spTree>
    <p:extLst>
      <p:ext uri="{BB962C8B-B14F-4D97-AF65-F5344CB8AC3E}">
        <p14:creationId xmlns:p14="http://schemas.microsoft.com/office/powerpoint/2010/main" val="1290574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ABLAUF</a:t>
            </a:r>
            <a:endParaRPr lang="de-DE" dirty="0"/>
          </a:p>
        </p:txBody>
      </p:sp>
      <p:sp>
        <p:nvSpPr>
          <p:cNvPr id="3" name="Inhaltsplatzhalter 2"/>
          <p:cNvSpPr>
            <a:spLocks noGrp="1"/>
          </p:cNvSpPr>
          <p:nvPr>
            <p:ph idx="1"/>
          </p:nvPr>
        </p:nvSpPr>
        <p:spPr>
          <a:xfrm>
            <a:off x="311442" y="1098815"/>
            <a:ext cx="11009870" cy="4998748"/>
          </a:xfrm>
        </p:spPr>
        <p:txBody>
          <a:bodyPr>
            <a:normAutofit/>
          </a:bodyPr>
          <a:lstStyle/>
          <a:p>
            <a:pPr marL="0" indent="0" algn="ctr">
              <a:buNone/>
            </a:pPr>
            <a:r>
              <a:rPr lang="de-DE" sz="2700" dirty="0" smtClean="0">
                <a:solidFill>
                  <a:srgbClr val="008532"/>
                </a:solidFill>
              </a:rPr>
              <a:t>Oktober 2024</a:t>
            </a:r>
            <a:endParaRPr lang="de-DE" sz="2700" dirty="0">
              <a:solidFill>
                <a:srgbClr val="008532"/>
              </a:solidFill>
            </a:endParaRPr>
          </a:p>
          <a:p>
            <a:pPr marL="0" indent="0" algn="ctr">
              <a:buNone/>
            </a:pPr>
            <a:r>
              <a:rPr lang="de-DE" sz="2700" b="1" dirty="0"/>
              <a:t>Erste Regionalkonferenz</a:t>
            </a:r>
          </a:p>
          <a:p>
            <a:pPr marL="0" indent="0" algn="ctr">
              <a:buNone/>
            </a:pPr>
            <a:r>
              <a:rPr lang="de-DE" sz="2500" dirty="0"/>
              <a:t>Schulaufsicht und Schulträger: Ermittlung des Bedarfs an Plätzen für GL</a:t>
            </a:r>
          </a:p>
          <a:p>
            <a:pPr marL="0" indent="0" algn="ctr">
              <a:buNone/>
            </a:pPr>
            <a:endParaRPr lang="de-DE" sz="1700" dirty="0" smtClean="0"/>
          </a:p>
          <a:p>
            <a:pPr marL="0" indent="0" algn="ctr">
              <a:buNone/>
            </a:pPr>
            <a:r>
              <a:rPr lang="de-DE" sz="2700" dirty="0" smtClean="0">
                <a:solidFill>
                  <a:srgbClr val="008532"/>
                </a:solidFill>
              </a:rPr>
              <a:t>Oktober/November 2024</a:t>
            </a:r>
          </a:p>
          <a:p>
            <a:pPr marL="0" indent="0" algn="ctr">
              <a:buNone/>
            </a:pPr>
            <a:r>
              <a:rPr lang="de-DE" sz="2700" b="1" dirty="0" smtClean="0"/>
              <a:t>Jährliche Überprüfung der sonderpädagogischen Förderung</a:t>
            </a:r>
            <a:endParaRPr lang="de-DE" sz="2700" b="1" dirty="0"/>
          </a:p>
          <a:p>
            <a:pPr marL="0" indent="0" algn="ctr">
              <a:buNone/>
            </a:pPr>
            <a:r>
              <a:rPr lang="de-DE" sz="2700" b="1" dirty="0" smtClean="0"/>
              <a:t>Elternberatung</a:t>
            </a:r>
            <a:endParaRPr lang="de-DE" sz="2700" b="1" dirty="0"/>
          </a:p>
          <a:p>
            <a:pPr marL="0" indent="0" algn="ctr">
              <a:buNone/>
            </a:pPr>
            <a:r>
              <a:rPr lang="de-DE" sz="2500" dirty="0"/>
              <a:t>Grund- und Förderschulen: Beratung der</a:t>
            </a:r>
            <a:r>
              <a:rPr lang="de-DE" sz="2500" i="1" dirty="0"/>
              <a:t> </a:t>
            </a:r>
            <a:r>
              <a:rPr lang="de-DE" sz="2500" dirty="0"/>
              <a:t>Eltern über GL-Angebot</a:t>
            </a:r>
          </a:p>
          <a:p>
            <a:pPr marL="0" indent="0" algn="ctr">
              <a:buNone/>
            </a:pPr>
            <a:r>
              <a:rPr lang="de-DE" sz="2500" dirty="0"/>
              <a:t>Eltern: Äußern Wünsche</a:t>
            </a:r>
          </a:p>
          <a:p>
            <a:pPr algn="ctr">
              <a:buFont typeface="Symbol" panose="05050102010706020507" pitchFamily="18" charset="2"/>
              <a:buChar char="Þ"/>
            </a:pPr>
            <a:r>
              <a:rPr lang="de-DE" sz="2500" dirty="0">
                <a:hlinkClick r:id="rId4"/>
              </a:rPr>
              <a:t>Protokollbogen</a:t>
            </a:r>
            <a:r>
              <a:rPr lang="de-DE" sz="2500" dirty="0">
                <a:hlinkClick r:id="rId5"/>
              </a:rPr>
              <a:t> </a:t>
            </a:r>
            <a:endParaRPr lang="de-DE" sz="2500" dirty="0"/>
          </a:p>
          <a:p>
            <a:pPr marL="0" indent="0" algn="ctr">
              <a:buNone/>
            </a:pPr>
            <a:endParaRPr lang="de-DE" dirty="0"/>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7</a:t>
            </a:fld>
            <a:endParaRPr lang="de-DE" dirty="0"/>
          </a:p>
        </p:txBody>
      </p:sp>
      <p:sp>
        <p:nvSpPr>
          <p:cNvPr id="8" name="Pfeil nach unten 7"/>
          <p:cNvSpPr/>
          <p:nvPr/>
        </p:nvSpPr>
        <p:spPr>
          <a:xfrm>
            <a:off x="5613452" y="2520753"/>
            <a:ext cx="424478" cy="465639"/>
          </a:xfrm>
          <a:prstGeom prst="downArrow">
            <a:avLst/>
          </a:prstGeom>
          <a:solidFill>
            <a:srgbClr val="00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8532"/>
              </a:solidFill>
            </a:endParaRPr>
          </a:p>
        </p:txBody>
      </p:sp>
      <p:sp>
        <p:nvSpPr>
          <p:cNvPr id="9" name="Pfeil nach unten 8"/>
          <p:cNvSpPr/>
          <p:nvPr/>
        </p:nvSpPr>
        <p:spPr>
          <a:xfrm>
            <a:off x="5661794" y="5813762"/>
            <a:ext cx="447176" cy="460767"/>
          </a:xfrm>
          <a:prstGeom prst="downArrow">
            <a:avLst/>
          </a:prstGeom>
          <a:solidFill>
            <a:srgbClr val="00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8397798" y="5240545"/>
            <a:ext cx="2700338" cy="661720"/>
          </a:xfrm>
          <a:prstGeom prst="rect">
            <a:avLst/>
          </a:prstGeom>
          <a:noFill/>
        </p:spPr>
        <p:txBody>
          <a:bodyPr wrap="square" rtlCol="0">
            <a:spAutoFit/>
          </a:bodyPr>
          <a:lstStyle/>
          <a:p>
            <a:r>
              <a:rPr lang="de-DE" sz="1600" b="1" dirty="0" smtClean="0">
                <a:solidFill>
                  <a:srgbClr val="FF0000"/>
                </a:solidFill>
              </a:rPr>
              <a:t>FRIST: </a:t>
            </a:r>
            <a:r>
              <a:rPr lang="de-DE" sz="1600" b="1" dirty="0" smtClean="0">
                <a:solidFill>
                  <a:srgbClr val="008532"/>
                </a:solidFill>
              </a:rPr>
              <a:t>Mitte November 2024</a:t>
            </a:r>
          </a:p>
          <a:p>
            <a:r>
              <a:rPr lang="de-DE" sz="1050" b="1" dirty="0" smtClean="0"/>
              <a:t>Konkreter Termin wird mit dem Versenden der Bögen bekanntgegeben</a:t>
            </a:r>
            <a:endParaRPr lang="de-DE" sz="1050" b="1" dirty="0"/>
          </a:p>
        </p:txBody>
      </p:sp>
      <p:pic>
        <p:nvPicPr>
          <p:cNvPr id="11"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3266" y="1183307"/>
            <a:ext cx="609600" cy="609600"/>
          </a:xfrm>
          <a:prstGeom prst="rect">
            <a:avLst/>
          </a:prstGeom>
        </p:spPr>
      </p:pic>
    </p:spTree>
    <p:extLst>
      <p:ext uri="{BB962C8B-B14F-4D97-AF65-F5344CB8AC3E}">
        <p14:creationId xmlns:p14="http://schemas.microsoft.com/office/powerpoint/2010/main" val="1479594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45718" fill="hold"/>
                                        <p:tgtEl>
                                          <p:spTgt spid="11"/>
                                        </p:tgtEl>
                                      </p:cBhvr>
                                    </p:cmd>
                                  </p:childTnLst>
                                </p:cTn>
                              </p:par>
                            </p:childTnLst>
                          </p:cTn>
                        </p:par>
                      </p:childTnLst>
                    </p:cTn>
                  </p:par>
                </p:childTnLst>
              </p:cTn>
              <p:nextCondLst>
                <p:cond evt="onClick" delay="0">
                  <p:tgtEl>
                    <p:spTgt spid="11"/>
                  </p:tgtEl>
                </p:cond>
              </p:nextCondLst>
            </p:seq>
            <p:audio>
              <p:cMediaNode vol="80000">
                <p:cTn id="75" fill="hold" display="0">
                  <p:stCondLst>
                    <p:cond delay="indefinite"/>
                  </p:stCondLst>
                  <p:endCondLst>
                    <p:cond evt="onStopAudio" delay="0">
                      <p:tgtEl>
                        <p:sldTgt/>
                      </p:tgtEl>
                    </p:cond>
                  </p:endCondLst>
                </p:cTn>
                <p:tgtEl>
                  <p:spTgt spid="11"/>
                </p:tgtEl>
              </p:cMediaNode>
            </p:audio>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ABLAUF</a:t>
            </a:r>
            <a:endParaRPr lang="de-DE" dirty="0"/>
          </a:p>
        </p:txBody>
      </p:sp>
      <p:sp>
        <p:nvSpPr>
          <p:cNvPr id="3" name="Inhaltsplatzhalter 2"/>
          <p:cNvSpPr>
            <a:spLocks noGrp="1"/>
          </p:cNvSpPr>
          <p:nvPr>
            <p:ph idx="1"/>
          </p:nvPr>
        </p:nvSpPr>
        <p:spPr>
          <a:xfrm>
            <a:off x="223893" y="1245476"/>
            <a:ext cx="11009870" cy="5097042"/>
          </a:xfrm>
        </p:spPr>
        <p:txBody>
          <a:bodyPr>
            <a:normAutofit fontScale="92500" lnSpcReduction="20000"/>
          </a:bodyPr>
          <a:lstStyle/>
          <a:p>
            <a:pPr marL="0" indent="0" algn="ctr">
              <a:buNone/>
            </a:pPr>
            <a:r>
              <a:rPr lang="de-DE" sz="2900" dirty="0" smtClean="0">
                <a:solidFill>
                  <a:srgbClr val="008532"/>
                </a:solidFill>
              </a:rPr>
              <a:t>Dezember 2024</a:t>
            </a:r>
            <a:endParaRPr lang="de-DE" sz="2900" dirty="0">
              <a:solidFill>
                <a:srgbClr val="008532"/>
              </a:solidFill>
            </a:endParaRPr>
          </a:p>
          <a:p>
            <a:pPr marL="0" indent="0" algn="ctr">
              <a:buNone/>
            </a:pPr>
            <a:r>
              <a:rPr lang="de-DE" sz="2900" b="1" dirty="0"/>
              <a:t>Zweite Regionalkonferenz</a:t>
            </a:r>
          </a:p>
          <a:p>
            <a:pPr marL="0" indent="0" algn="ctr">
              <a:buNone/>
            </a:pPr>
            <a:r>
              <a:rPr lang="de-DE" sz="2700" dirty="0"/>
              <a:t>Schulaufsicht und Schulträger: Verteilung der </a:t>
            </a:r>
            <a:r>
              <a:rPr lang="de-DE" sz="2700" dirty="0" err="1"/>
              <a:t>SuS</a:t>
            </a:r>
            <a:r>
              <a:rPr lang="de-DE" sz="2700" dirty="0"/>
              <a:t> auf GL-Schulen</a:t>
            </a:r>
          </a:p>
          <a:p>
            <a:pPr marL="0" indent="0" algn="ctr">
              <a:buNone/>
            </a:pPr>
            <a:r>
              <a:rPr lang="de-DE" dirty="0"/>
              <a:t> </a:t>
            </a:r>
          </a:p>
          <a:p>
            <a:pPr marL="0" indent="0" algn="ctr">
              <a:buNone/>
            </a:pPr>
            <a:r>
              <a:rPr lang="de-DE" sz="2900" dirty="0" smtClean="0">
                <a:solidFill>
                  <a:srgbClr val="008532"/>
                </a:solidFill>
              </a:rPr>
              <a:t>Januar 2025</a:t>
            </a:r>
          </a:p>
          <a:p>
            <a:pPr marL="0" indent="0" algn="ctr">
              <a:buNone/>
            </a:pPr>
            <a:r>
              <a:rPr lang="de-DE" sz="2900" b="1" dirty="0" smtClean="0"/>
              <a:t>Bescheide</a:t>
            </a:r>
          </a:p>
          <a:p>
            <a:pPr marL="0" indent="0" algn="ctr">
              <a:buNone/>
            </a:pPr>
            <a:r>
              <a:rPr lang="de-DE" sz="2700" dirty="0" smtClean="0"/>
              <a:t>Schulamt: Versendung der Bescheide an die Eltern, die abgebende und aufnehmende Schule</a:t>
            </a:r>
          </a:p>
          <a:p>
            <a:pPr marL="0" indent="0" algn="ctr">
              <a:buNone/>
            </a:pPr>
            <a:endParaRPr lang="de-DE" dirty="0" smtClean="0"/>
          </a:p>
          <a:p>
            <a:pPr marL="0" indent="0" algn="ctr">
              <a:buNone/>
            </a:pPr>
            <a:r>
              <a:rPr lang="de-DE" sz="2900" dirty="0" smtClean="0">
                <a:solidFill>
                  <a:srgbClr val="008532"/>
                </a:solidFill>
              </a:rPr>
              <a:t>Februar/März 2025</a:t>
            </a:r>
          </a:p>
          <a:p>
            <a:pPr marL="0" indent="0" algn="ctr">
              <a:buNone/>
            </a:pPr>
            <a:r>
              <a:rPr lang="de-DE" sz="2900" b="1" dirty="0" smtClean="0"/>
              <a:t>Anmeldung an weiterführenden Schulen </a:t>
            </a:r>
          </a:p>
          <a:p>
            <a:pPr marL="0" indent="0" algn="ctr">
              <a:buNone/>
            </a:pPr>
            <a:r>
              <a:rPr lang="de-DE" sz="2700" dirty="0" smtClean="0"/>
              <a:t>Eltern: Anmeldung an der entsprechenden Schule (siehe Bescheid)</a:t>
            </a:r>
            <a:endParaRPr lang="de-DE" sz="2700" dirty="0"/>
          </a:p>
        </p:txBody>
      </p:sp>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8</a:t>
            </a:fld>
            <a:endParaRPr lang="de-DE" dirty="0"/>
          </a:p>
        </p:txBody>
      </p:sp>
      <p:sp>
        <p:nvSpPr>
          <p:cNvPr id="7" name="Pfeil nach unten 6"/>
          <p:cNvSpPr/>
          <p:nvPr/>
        </p:nvSpPr>
        <p:spPr>
          <a:xfrm>
            <a:off x="5486901" y="2400832"/>
            <a:ext cx="483855" cy="450345"/>
          </a:xfrm>
          <a:prstGeom prst="downArrow">
            <a:avLst/>
          </a:prstGeom>
          <a:solidFill>
            <a:srgbClr val="00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unten 7"/>
          <p:cNvSpPr/>
          <p:nvPr/>
        </p:nvSpPr>
        <p:spPr>
          <a:xfrm>
            <a:off x="5486900" y="4328809"/>
            <a:ext cx="483856" cy="407701"/>
          </a:xfrm>
          <a:prstGeom prst="downArrow">
            <a:avLst/>
          </a:prstGeom>
          <a:solidFill>
            <a:srgbClr val="00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Ablauf II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5143" y="1136498"/>
            <a:ext cx="609600" cy="609600"/>
          </a:xfrm>
          <a:prstGeom prst="rect">
            <a:avLst/>
          </a:prstGeom>
        </p:spPr>
      </p:pic>
    </p:spTree>
    <p:extLst>
      <p:ext uri="{BB962C8B-B14F-4D97-AF65-F5344CB8AC3E}">
        <p14:creationId xmlns:p14="http://schemas.microsoft.com/office/powerpoint/2010/main" val="159441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39384" fill="hold"/>
                                        <p:tgtEl>
                                          <p:spTgt spid="9"/>
                                        </p:tgtEl>
                                      </p:cBhvr>
                                    </p:cmd>
                                  </p:childTnLst>
                                </p:cTn>
                              </p:par>
                            </p:childTnLst>
                          </p:cTn>
                        </p:par>
                      </p:childTnLst>
                    </p:cTn>
                  </p:par>
                </p:childTnLst>
              </p:cTn>
              <p:nextCondLst>
                <p:cond evt="onClick" delay="0">
                  <p:tgtEl>
                    <p:spTgt spid="9"/>
                  </p:tgtEl>
                </p:cond>
              </p:nextCondLst>
            </p:seq>
            <p:audio>
              <p:cMediaNode vol="80000">
                <p:cTn id="69" fill="hold" display="0">
                  <p:stCondLst>
                    <p:cond delay="indefinite"/>
                  </p:stCondLst>
                  <p:endCondLst>
                    <p:cond evt="onStopAudio" delay="0">
                      <p:tgtEl>
                        <p:sldTgt/>
                      </p:tgtEl>
                    </p:cond>
                  </p:endCondLst>
                </p:cTn>
                <p:tgtEl>
                  <p:spTgt spid="9"/>
                </p:tgtEl>
              </p:cMediaNode>
            </p:audio>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TERMINE AUF EINEM BLICK</a:t>
            </a:r>
            <a:endParaRPr lang="de-DE" dirty="0"/>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1326027602"/>
              </p:ext>
            </p:extLst>
          </p:nvPr>
        </p:nvGraphicFramePr>
        <p:xfrm>
          <a:off x="223838" y="1343025"/>
          <a:ext cx="11009312" cy="4999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umsplatzhalter 3"/>
          <p:cNvSpPr>
            <a:spLocks noGrp="1"/>
          </p:cNvSpPr>
          <p:nvPr>
            <p:ph type="dt" sz="half" idx="10"/>
          </p:nvPr>
        </p:nvSpPr>
        <p:spPr/>
        <p:txBody>
          <a:bodyPr/>
          <a:lstStyle/>
          <a:p>
            <a:r>
              <a:rPr lang="de-DE" smtClean="0"/>
              <a:t>Schuljahr 2025/2026</a:t>
            </a:r>
            <a:endParaRPr lang="de-DE" dirty="0"/>
          </a:p>
        </p:txBody>
      </p:sp>
      <p:sp>
        <p:nvSpPr>
          <p:cNvPr id="5" name="Fußzeilenplatzhalter 4"/>
          <p:cNvSpPr>
            <a:spLocks noGrp="1"/>
          </p:cNvSpPr>
          <p:nvPr>
            <p:ph type="ftr" sz="quarter" idx="11"/>
          </p:nvPr>
        </p:nvSpPr>
        <p:spPr/>
        <p:txBody>
          <a:bodyPr/>
          <a:lstStyle/>
          <a:p>
            <a:r>
              <a:rPr lang="de-DE" smtClean="0"/>
              <a:t>Der AKK-Prozess</a:t>
            </a:r>
            <a:endParaRPr lang="de-DE" dirty="0"/>
          </a:p>
        </p:txBody>
      </p:sp>
      <p:sp>
        <p:nvSpPr>
          <p:cNvPr id="6" name="Foliennummernplatzhalter 5"/>
          <p:cNvSpPr>
            <a:spLocks noGrp="1"/>
          </p:cNvSpPr>
          <p:nvPr>
            <p:ph type="sldNum" sz="quarter" idx="12"/>
          </p:nvPr>
        </p:nvSpPr>
        <p:spPr/>
        <p:txBody>
          <a:bodyPr/>
          <a:lstStyle/>
          <a:p>
            <a:fld id="{0896A9AB-1936-45F2-93BE-C7D20BE831E7}" type="slidenum">
              <a:rPr lang="de-DE" smtClean="0"/>
              <a:pPr/>
              <a:t>9</a:t>
            </a:fld>
            <a:endParaRPr lang="de-DE" dirty="0"/>
          </a:p>
        </p:txBody>
      </p:sp>
    </p:spTree>
    <p:extLst>
      <p:ext uri="{BB962C8B-B14F-4D97-AF65-F5344CB8AC3E}">
        <p14:creationId xmlns:p14="http://schemas.microsoft.com/office/powerpoint/2010/main" val="175174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enutzerdefiniertes Design">
  <a:themeElements>
    <a:clrScheme name="HSK CI 2020 Version 1">
      <a:dk1>
        <a:srgbClr val="333333"/>
      </a:dk1>
      <a:lt1>
        <a:sysClr val="window" lastClr="FFFFFF"/>
      </a:lt1>
      <a:dk2>
        <a:srgbClr val="0A8737"/>
      </a:dk2>
      <a:lt2>
        <a:srgbClr val="E7E6E6"/>
      </a:lt2>
      <a:accent1>
        <a:srgbClr val="479C2B"/>
      </a:accent1>
      <a:accent2>
        <a:srgbClr val="F29F05"/>
      </a:accent2>
      <a:accent3>
        <a:srgbClr val="77787A"/>
      </a:accent3>
      <a:accent4>
        <a:srgbClr val="FFC000"/>
      </a:accent4>
      <a:accent5>
        <a:srgbClr val="4472C4"/>
      </a:accent5>
      <a:accent6>
        <a:srgbClr val="F4B183"/>
      </a:accent6>
      <a:hlink>
        <a:srgbClr val="0563C1"/>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14C62961-1466-4AD9-8A7B-A7DF3728CB39}" vid="{DA409627-D52A-46BA-85BB-9421CFB927E6}"/>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14C62961-1466-4AD9-8A7B-A7DF3728CB39}" vid="{0D9F8A09-6C2D-4FE3-A29B-88D9C75D3FE4}"/>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HSK_Basisvorlage071021(4)</Template>
  <TotalTime>0</TotalTime>
  <Words>887</Words>
  <Application>Microsoft Office PowerPoint</Application>
  <PresentationFormat>Breitbild</PresentationFormat>
  <Paragraphs>251</Paragraphs>
  <Slides>19</Slides>
  <Notes>8</Notes>
  <HiddenSlides>0</HiddenSlides>
  <MMClips>8</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19</vt:i4>
      </vt:variant>
    </vt:vector>
  </HeadingPairs>
  <TitlesOfParts>
    <vt:vector size="27" baseType="lpstr">
      <vt:lpstr>Wingdings</vt:lpstr>
      <vt:lpstr>Wingdings 2</vt:lpstr>
      <vt:lpstr>Arial</vt:lpstr>
      <vt:lpstr>Symbol</vt:lpstr>
      <vt:lpstr>Calibri Light</vt:lpstr>
      <vt:lpstr>Calibri</vt:lpstr>
      <vt:lpstr>Benutzerdefiniertes Design</vt:lpstr>
      <vt:lpstr>1_Benutzerdefiniertes Design</vt:lpstr>
      <vt:lpstr>Der AKK-Prozess </vt:lpstr>
      <vt:lpstr>BEGRÜßUNG</vt:lpstr>
      <vt:lpstr>RECHTSGRUNDLAGE</vt:lpstr>
      <vt:lpstr>DER AKK-PROZESS</vt:lpstr>
      <vt:lpstr>ABLAUF </vt:lpstr>
      <vt:lpstr>PowerPoint-Präsentation</vt:lpstr>
      <vt:lpstr>ABLAUF</vt:lpstr>
      <vt:lpstr>ABLAUF</vt:lpstr>
      <vt:lpstr>TERMINE AUF EINEM BLICK</vt:lpstr>
      <vt:lpstr>WELCHE DOKUMENTE?     …bei unverändertem sonderpädagogischen Unterstützungsbedarf  </vt:lpstr>
      <vt:lpstr>WELCHE DOKUMENTE?     … bei Wechsel (Förderschwerpunkt/Bildungsgang)</vt:lpstr>
      <vt:lpstr>WELCHE DOKUMENTE?     …bei Aufhebung der sonderpädagogischen Förderung </vt:lpstr>
      <vt:lpstr>WELCHE DOKUMENTE?     …bei Neueröffnung des Verfahrens</vt:lpstr>
      <vt:lpstr>ELTERNPROTOKOLLBÖGEN</vt:lpstr>
      <vt:lpstr>PowerPoint-Präsentation</vt:lpstr>
      <vt:lpstr>TOP FIVE HINDERNISSE</vt:lpstr>
      <vt:lpstr>KONSEQUENZEN  … die sich aus dem Prozess ergeben und Hintergründe für Entscheidungen  </vt:lpstr>
      <vt:lpstr>ANSPRECHPERSONEN </vt:lpstr>
      <vt:lpstr>Vielen Dank für Ihre Aufmerksamkeit. Bei Fragen können Sie sich jederzeit bei uns melden.  </vt:lpstr>
    </vt:vector>
  </TitlesOfParts>
  <Company>HSK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Lisa Severin</dc:creator>
  <cp:keywords>Hochsauerlandkreis</cp:keywords>
  <dc:description>Vorlage für PPT des Hochsauerlandkreis</dc:description>
  <cp:lastModifiedBy>Lisa Severin</cp:lastModifiedBy>
  <cp:revision>93</cp:revision>
  <dcterms:created xsi:type="dcterms:W3CDTF">2023-10-17T09:37:49Z</dcterms:created>
  <dcterms:modified xsi:type="dcterms:W3CDTF">2024-05-06T10:38:39Z</dcterms:modified>
</cp:coreProperties>
</file>